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7e40d2e79e3459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a24856338414746"/>
  </p:sldMasterIdLst>
  <p:sldIdLst>
    <p:sldId xmlns:r="http://schemas.openxmlformats.org/officeDocument/2006/relationships" id="256" r:id="R5ed5ffc40d534e45"/>
    <p:sldId xmlns:r="http://schemas.openxmlformats.org/officeDocument/2006/relationships" id="257" r:id="R5f840e59306f4178"/>
    <p:sldId xmlns:r="http://schemas.openxmlformats.org/officeDocument/2006/relationships" id="258" r:id="R0d15d36c88cf41ec"/>
    <p:sldId xmlns:r="http://schemas.openxmlformats.org/officeDocument/2006/relationships" id="259" r:id="R43f17f15da8d4af5"/>
    <p:sldId xmlns:r="http://schemas.openxmlformats.org/officeDocument/2006/relationships" id="260" r:id="Rad6ee8b9928146a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24856338414746" /><Relationship Type="http://schemas.openxmlformats.org/officeDocument/2006/relationships/slide" Target="/ppt/slides/slide1.xml" Id="R5ed5ffc40d534e45" /><Relationship Type="http://schemas.openxmlformats.org/officeDocument/2006/relationships/slide" Target="/ppt/slides/slide2.xml" Id="R5f840e59306f4178" /><Relationship Type="http://schemas.openxmlformats.org/officeDocument/2006/relationships/slide" Target="/ppt/slides/slide3.xml" Id="R0d15d36c88cf41ec" /><Relationship Type="http://schemas.openxmlformats.org/officeDocument/2006/relationships/slide" Target="/ppt/slides/slide4.xml" Id="R43f17f15da8d4af5" /><Relationship Type="http://schemas.openxmlformats.org/officeDocument/2006/relationships/slide" Target="/ppt/slides/slide5.xml" Id="Rad6ee8b9928146a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10ed8976f61467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b33a826df34e4f" /><Relationship Type="http://schemas.openxmlformats.org/officeDocument/2006/relationships/theme" Target="/ppt/slideMasters/theme/theme1.xml" Id="R6db394d8d24f496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bb33a826df34e4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69a4d5d4944af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8b6f5a8a97451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4eea05ccc540d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2fc20dcdfe4be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16a3fcbd3a456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EVENSEN MULTISERVICE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EVENSEN MULTISERVICE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EVENSEN MULTISERVICE ble etablert [år] og holder til i Froland.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EVENSEN MULTISERVICE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EVENSEN MULTISERVICE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EVENSEN MULTISERVICE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Nesbakken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4820 Froland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evensen94@hotmail.com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929 427 971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EVENSEN MULTISERVICE</a:t>
            </a:r>
          </a:p>
        </p:txBody>
      </p:sp>
    </p:spTree>
  </p:cSld>
  <p:clrMapOvr>
    <a:masterClrMapping xmlns:a="http://schemas.openxmlformats.org/drawingml/2006/main"/>
  </p:clrMapOvr>
</p:sld>
</file>