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3d2dfd2a2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43fc5bfe04edc"/>
  </p:sldMasterIdLst>
  <p:sldIdLst>
    <p:sldId xmlns:r="http://schemas.openxmlformats.org/officeDocument/2006/relationships" id="256" r:id="R6757120d5d2b44bb"/>
    <p:sldId xmlns:r="http://schemas.openxmlformats.org/officeDocument/2006/relationships" id="257" r:id="R42a24c18a2e44131"/>
    <p:sldId xmlns:r="http://schemas.openxmlformats.org/officeDocument/2006/relationships" id="258" r:id="R73d156ae2dc644eb"/>
    <p:sldId xmlns:r="http://schemas.openxmlformats.org/officeDocument/2006/relationships" id="259" r:id="R7cd76c684d1f4a56"/>
    <p:sldId xmlns:r="http://schemas.openxmlformats.org/officeDocument/2006/relationships" id="260" r:id="R31dff0d4f4884dd7"/>
    <p:sldId xmlns:r="http://schemas.openxmlformats.org/officeDocument/2006/relationships" id="261" r:id="R2575a2a530f049a4"/>
    <p:sldId xmlns:r="http://schemas.openxmlformats.org/officeDocument/2006/relationships" id="262" r:id="R764e073b8bbc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43fc5bfe04edc" /><Relationship Type="http://schemas.openxmlformats.org/officeDocument/2006/relationships/slide" Target="/ppt/slides/slide1.xml" Id="R6757120d5d2b44bb" /><Relationship Type="http://schemas.openxmlformats.org/officeDocument/2006/relationships/slide" Target="/ppt/slides/slide2.xml" Id="R42a24c18a2e44131" /><Relationship Type="http://schemas.openxmlformats.org/officeDocument/2006/relationships/slide" Target="/ppt/slides/slide3.xml" Id="R73d156ae2dc644eb" /><Relationship Type="http://schemas.openxmlformats.org/officeDocument/2006/relationships/slide" Target="/ppt/slides/slide4.xml" Id="R7cd76c684d1f4a56" /><Relationship Type="http://schemas.openxmlformats.org/officeDocument/2006/relationships/slide" Target="/ppt/slides/slide5.xml" Id="R31dff0d4f4884dd7" /><Relationship Type="http://schemas.openxmlformats.org/officeDocument/2006/relationships/slide" Target="/ppt/slides/slide6.xml" Id="R2575a2a530f049a4" /><Relationship Type="http://schemas.openxmlformats.org/officeDocument/2006/relationships/slide" Target="/ppt/slides/slide7.xml" Id="R764e073b8bbc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2a224b852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ad76205d24c7c" /><Relationship Type="http://schemas.openxmlformats.org/officeDocument/2006/relationships/theme" Target="/ppt/slideMasters/theme/theme1.xml" Id="Rdbe5b627e556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ad76205d2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b8172f1a6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e01ed6e2f40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f3d243b9a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0b84776d3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e1069269a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1cac4b06a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4cb1d3096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&amp; WIGUM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&amp; WIGUM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46 056 780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2 655 352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9 454 678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19 397 921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FORAN HOLDING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BODA HOLDING AS  –  28,7 %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HERNES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TOLOB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HERMSTAD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Hornebergvegen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929 425 677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&amp; WIGUM AS</a:t>
            </a:r>
          </a:p>
        </p:txBody>
      </p:sp>
    </p:spTree>
  </p:cSld>
  <p:clrMapOvr>
    <a:masterClrMapping xmlns:a="http://schemas.openxmlformats.org/drawingml/2006/main"/>
  </p:clrMapOvr>
</p:sld>
</file>