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5db9c4968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55fee8fb94ffe"/>
  </p:sldMasterIdLst>
  <p:sldIdLst>
    <p:sldId xmlns:r="http://schemas.openxmlformats.org/officeDocument/2006/relationships" id="256" r:id="R9126d35685e74e9c"/>
    <p:sldId xmlns:r="http://schemas.openxmlformats.org/officeDocument/2006/relationships" id="257" r:id="Rd95ee4a57502468c"/>
    <p:sldId xmlns:r="http://schemas.openxmlformats.org/officeDocument/2006/relationships" id="258" r:id="Ra8b2514de7be474d"/>
    <p:sldId xmlns:r="http://schemas.openxmlformats.org/officeDocument/2006/relationships" id="259" r:id="R16f796197adb4de5"/>
    <p:sldId xmlns:r="http://schemas.openxmlformats.org/officeDocument/2006/relationships" id="260" r:id="Rebc2396b1e684876"/>
    <p:sldId xmlns:r="http://schemas.openxmlformats.org/officeDocument/2006/relationships" id="261" r:id="R219b20ffc80e4d55"/>
    <p:sldId xmlns:r="http://schemas.openxmlformats.org/officeDocument/2006/relationships" id="262" r:id="Rb1a6b934d169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55fee8fb94ffe" /><Relationship Type="http://schemas.openxmlformats.org/officeDocument/2006/relationships/slide" Target="/ppt/slides/slide1.xml" Id="R9126d35685e74e9c" /><Relationship Type="http://schemas.openxmlformats.org/officeDocument/2006/relationships/slide" Target="/ppt/slides/slide2.xml" Id="Rd95ee4a57502468c" /><Relationship Type="http://schemas.openxmlformats.org/officeDocument/2006/relationships/slide" Target="/ppt/slides/slide3.xml" Id="Ra8b2514de7be474d" /><Relationship Type="http://schemas.openxmlformats.org/officeDocument/2006/relationships/slide" Target="/ppt/slides/slide4.xml" Id="R16f796197adb4de5" /><Relationship Type="http://schemas.openxmlformats.org/officeDocument/2006/relationships/slide" Target="/ppt/slides/slide5.xml" Id="Rebc2396b1e684876" /><Relationship Type="http://schemas.openxmlformats.org/officeDocument/2006/relationships/slide" Target="/ppt/slides/slide6.xml" Id="R219b20ffc80e4d55" /><Relationship Type="http://schemas.openxmlformats.org/officeDocument/2006/relationships/slide" Target="/ppt/slides/slide7.xml" Id="Rb1a6b934d169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f30809e140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b59e25744911" /><Relationship Type="http://schemas.openxmlformats.org/officeDocument/2006/relationships/theme" Target="/ppt/slideMasters/theme/theme1.xml" Id="Rafd1377a5691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2b59e2574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ec3e51444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9b5158719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51779360a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c4b04c4847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870a47b554d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04169fc544c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e8a79deac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TINGVOLL DØR OG VINDU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TINGVOLL DØR OG VINDU AS ble etablert [år] og holder til i Tingvoll.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610 444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4 573 113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12 844 041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BERGSLID  –  66,1 %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STØLEN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RAKSTANG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BERGSLID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FJELDSTAD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Torjulvågvegen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6630 Tingvoll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21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929 418 778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TINGVOLL DØR OG VINDU AS</a:t>
            </a:r>
          </a:p>
        </p:txBody>
      </p:sp>
    </p:spTree>
  </p:cSld>
  <p:clrMapOvr>
    <a:masterClrMapping xmlns:a="http://schemas.openxmlformats.org/drawingml/2006/main"/>
  </p:clrMapOvr>
</p:sld>
</file>