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0d2c2ded9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9bbcbc7c34a09"/>
  </p:sldMasterIdLst>
  <p:sldIdLst>
    <p:sldId xmlns:r="http://schemas.openxmlformats.org/officeDocument/2006/relationships" id="256" r:id="Rfd59286c33b742fc"/>
    <p:sldId xmlns:r="http://schemas.openxmlformats.org/officeDocument/2006/relationships" id="257" r:id="R8d3f49ae6db74186"/>
    <p:sldId xmlns:r="http://schemas.openxmlformats.org/officeDocument/2006/relationships" id="258" r:id="R001ee54f091e40ae"/>
    <p:sldId xmlns:r="http://schemas.openxmlformats.org/officeDocument/2006/relationships" id="259" r:id="Radebe24525df4641"/>
    <p:sldId xmlns:r="http://schemas.openxmlformats.org/officeDocument/2006/relationships" id="260" r:id="R6960d953ea9f4904"/>
    <p:sldId xmlns:r="http://schemas.openxmlformats.org/officeDocument/2006/relationships" id="261" r:id="R3a75c91c8ee3428d"/>
    <p:sldId xmlns:r="http://schemas.openxmlformats.org/officeDocument/2006/relationships" id="262" r:id="Rbde2c032dd46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9bbcbc7c34a09" /><Relationship Type="http://schemas.openxmlformats.org/officeDocument/2006/relationships/slide" Target="/ppt/slides/slide1.xml" Id="Rfd59286c33b742fc" /><Relationship Type="http://schemas.openxmlformats.org/officeDocument/2006/relationships/slide" Target="/ppt/slides/slide2.xml" Id="R8d3f49ae6db74186" /><Relationship Type="http://schemas.openxmlformats.org/officeDocument/2006/relationships/slide" Target="/ppt/slides/slide3.xml" Id="R001ee54f091e40ae" /><Relationship Type="http://schemas.openxmlformats.org/officeDocument/2006/relationships/slide" Target="/ppt/slides/slide4.xml" Id="Radebe24525df4641" /><Relationship Type="http://schemas.openxmlformats.org/officeDocument/2006/relationships/slide" Target="/ppt/slides/slide5.xml" Id="R6960d953ea9f4904" /><Relationship Type="http://schemas.openxmlformats.org/officeDocument/2006/relationships/slide" Target="/ppt/slides/slide6.xml" Id="R3a75c91c8ee3428d" /><Relationship Type="http://schemas.openxmlformats.org/officeDocument/2006/relationships/slide" Target="/ppt/slides/slide7.xml" Id="Rbde2c032dd46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9d77ebc8b4d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fc04a38c24cb2" /><Relationship Type="http://schemas.openxmlformats.org/officeDocument/2006/relationships/theme" Target="/ppt/slideMasters/theme/theme1.xml" Id="R717945979bb64a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fc04a38c2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80a8bddf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c5e3953ad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a0e8810aa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2d47ec4b14c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3406b52a94c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fa3d6d8e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36eee65e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STORVIK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STORVIK GÅRD AS ble etablert [år] og holder til i Storvik.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SKILLE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8145 Storvik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post@storvikgaard.no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www.storvikgaard.no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929 418 689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STORVIK GÅRD AS</a:t>
            </a:r>
          </a:p>
        </p:txBody>
      </p:sp>
    </p:spTree>
  </p:cSld>
  <p:clrMapOvr>
    <a:masterClrMapping xmlns:a="http://schemas.openxmlformats.org/drawingml/2006/main"/>
  </p:clrMapOvr>
</p:sld>
</file>