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e5d7e58b449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406d3b0554ee4"/>
  </p:sldMasterIdLst>
  <p:sldIdLst>
    <p:sldId xmlns:r="http://schemas.openxmlformats.org/officeDocument/2006/relationships" id="256" r:id="Red8097c69fbd41ee"/>
    <p:sldId xmlns:r="http://schemas.openxmlformats.org/officeDocument/2006/relationships" id="257" r:id="Rd2912c30b2784779"/>
    <p:sldId xmlns:r="http://schemas.openxmlformats.org/officeDocument/2006/relationships" id="258" r:id="R980920144fc64b6b"/>
    <p:sldId xmlns:r="http://schemas.openxmlformats.org/officeDocument/2006/relationships" id="259" r:id="Rf999f6b6ec224635"/>
    <p:sldId xmlns:r="http://schemas.openxmlformats.org/officeDocument/2006/relationships" id="260" r:id="R7415073bff7a4100"/>
    <p:sldId xmlns:r="http://schemas.openxmlformats.org/officeDocument/2006/relationships" id="261" r:id="R9513df8a31454f0c"/>
    <p:sldId xmlns:r="http://schemas.openxmlformats.org/officeDocument/2006/relationships" id="262" r:id="R36770cf16d4140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406d3b0554ee4" /><Relationship Type="http://schemas.openxmlformats.org/officeDocument/2006/relationships/slide" Target="/ppt/slides/slide1.xml" Id="Red8097c69fbd41ee" /><Relationship Type="http://schemas.openxmlformats.org/officeDocument/2006/relationships/slide" Target="/ppt/slides/slide2.xml" Id="Rd2912c30b2784779" /><Relationship Type="http://schemas.openxmlformats.org/officeDocument/2006/relationships/slide" Target="/ppt/slides/slide3.xml" Id="R980920144fc64b6b" /><Relationship Type="http://schemas.openxmlformats.org/officeDocument/2006/relationships/slide" Target="/ppt/slides/slide4.xml" Id="Rf999f6b6ec224635" /><Relationship Type="http://schemas.openxmlformats.org/officeDocument/2006/relationships/slide" Target="/ppt/slides/slide5.xml" Id="R7415073bff7a4100" /><Relationship Type="http://schemas.openxmlformats.org/officeDocument/2006/relationships/slide" Target="/ppt/slides/slide6.xml" Id="R9513df8a31454f0c" /><Relationship Type="http://schemas.openxmlformats.org/officeDocument/2006/relationships/slide" Target="/ppt/slides/slide7.xml" Id="R36770cf16d4140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b69d94f30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67e8a341d41a6" /><Relationship Type="http://schemas.openxmlformats.org/officeDocument/2006/relationships/theme" Target="/ppt/slideMasters/theme/theme1.xml" Id="Rf0f8643f4a344e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67e8a341d41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cd626e969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a390116bf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1158e74a146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b108689564f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b3c1bd03f40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6e45fe31849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68d6e4a84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STOREGGA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STOREGGA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7 796 313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−9 507 104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−46 429 697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−48 400 673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21 067 126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STOREGGA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929 418 328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STOREGGA NORGE AS</a:t>
            </a:r>
          </a:p>
        </p:txBody>
      </p:sp>
    </p:spTree>
  </p:cSld>
  <p:clrMapOvr>
    <a:masterClrMapping xmlns:a="http://schemas.openxmlformats.org/drawingml/2006/main"/>
  </p:clrMapOvr>
</p:sld>
</file>