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1837ecfe4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9b18551354a34"/>
  </p:sldMasterIdLst>
  <p:sldIdLst>
    <p:sldId xmlns:r="http://schemas.openxmlformats.org/officeDocument/2006/relationships" id="256" r:id="Re283316ba08b4041"/>
    <p:sldId xmlns:r="http://schemas.openxmlformats.org/officeDocument/2006/relationships" id="257" r:id="R2a3cae8e2b4b43b4"/>
    <p:sldId xmlns:r="http://schemas.openxmlformats.org/officeDocument/2006/relationships" id="258" r:id="R42e9d465aa3e4848"/>
    <p:sldId xmlns:r="http://schemas.openxmlformats.org/officeDocument/2006/relationships" id="259" r:id="R19f3f305eebc41c9"/>
    <p:sldId xmlns:r="http://schemas.openxmlformats.org/officeDocument/2006/relationships" id="260" r:id="R1c6b0d45e11949de"/>
    <p:sldId xmlns:r="http://schemas.openxmlformats.org/officeDocument/2006/relationships" id="261" r:id="R2a11e2a24bf44337"/>
    <p:sldId xmlns:r="http://schemas.openxmlformats.org/officeDocument/2006/relationships" id="262" r:id="R1f1c32a1c828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9b18551354a34" /><Relationship Type="http://schemas.openxmlformats.org/officeDocument/2006/relationships/slide" Target="/ppt/slides/slide1.xml" Id="Re283316ba08b4041" /><Relationship Type="http://schemas.openxmlformats.org/officeDocument/2006/relationships/slide" Target="/ppt/slides/slide2.xml" Id="R2a3cae8e2b4b43b4" /><Relationship Type="http://schemas.openxmlformats.org/officeDocument/2006/relationships/slide" Target="/ppt/slides/slide3.xml" Id="R42e9d465aa3e4848" /><Relationship Type="http://schemas.openxmlformats.org/officeDocument/2006/relationships/slide" Target="/ppt/slides/slide4.xml" Id="R19f3f305eebc41c9" /><Relationship Type="http://schemas.openxmlformats.org/officeDocument/2006/relationships/slide" Target="/ppt/slides/slide5.xml" Id="R1c6b0d45e11949de" /><Relationship Type="http://schemas.openxmlformats.org/officeDocument/2006/relationships/slide" Target="/ppt/slides/slide6.xml" Id="R2a11e2a24bf44337" /><Relationship Type="http://schemas.openxmlformats.org/officeDocument/2006/relationships/slide" Target="/ppt/slides/slide7.xml" Id="R1f1c32a1c828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e2a90db28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f06f564e942e4" /><Relationship Type="http://schemas.openxmlformats.org/officeDocument/2006/relationships/theme" Target="/ppt/slideMasters/theme/theme1.xml" Id="R19d1b3c55435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f06f564e9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1bb87fa68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5803f1f5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f429151e9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f57e72da5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ffa231d9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2a85338d14d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73980919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ALSTAD PUKK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 PUKK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2 589 129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Lernesstranda 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929 417 399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PUKK AS</a:t>
            </a:r>
          </a:p>
        </p:txBody>
      </p:sp>
    </p:spTree>
  </p:cSld>
  <p:clrMapOvr>
    <a:masterClrMapping xmlns:a="http://schemas.openxmlformats.org/drawingml/2006/main"/>
  </p:clrMapOvr>
</p:sld>
</file>