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d47b89258c4f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09ddaeaa0c4150"/>
  </p:sldMasterIdLst>
  <p:sldIdLst>
    <p:sldId xmlns:r="http://schemas.openxmlformats.org/officeDocument/2006/relationships" id="256" r:id="Rfc9a9615c0414e00"/>
    <p:sldId xmlns:r="http://schemas.openxmlformats.org/officeDocument/2006/relationships" id="257" r:id="R5e10b0ee6bb54791"/>
    <p:sldId xmlns:r="http://schemas.openxmlformats.org/officeDocument/2006/relationships" id="258" r:id="Re904ca32fc794e8c"/>
    <p:sldId xmlns:r="http://schemas.openxmlformats.org/officeDocument/2006/relationships" id="259" r:id="R32965c90ed884929"/>
    <p:sldId xmlns:r="http://schemas.openxmlformats.org/officeDocument/2006/relationships" id="260" r:id="R84c03b19157b4d89"/>
    <p:sldId xmlns:r="http://schemas.openxmlformats.org/officeDocument/2006/relationships" id="261" r:id="Rc74089c690124850"/>
    <p:sldId xmlns:r="http://schemas.openxmlformats.org/officeDocument/2006/relationships" id="262" r:id="Re211eb6964cd4f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09ddaeaa0c4150" /><Relationship Type="http://schemas.openxmlformats.org/officeDocument/2006/relationships/slide" Target="/ppt/slides/slide1.xml" Id="Rfc9a9615c0414e00" /><Relationship Type="http://schemas.openxmlformats.org/officeDocument/2006/relationships/slide" Target="/ppt/slides/slide2.xml" Id="R5e10b0ee6bb54791" /><Relationship Type="http://schemas.openxmlformats.org/officeDocument/2006/relationships/slide" Target="/ppt/slides/slide3.xml" Id="Re904ca32fc794e8c" /><Relationship Type="http://schemas.openxmlformats.org/officeDocument/2006/relationships/slide" Target="/ppt/slides/slide4.xml" Id="R32965c90ed884929" /><Relationship Type="http://schemas.openxmlformats.org/officeDocument/2006/relationships/slide" Target="/ppt/slides/slide5.xml" Id="R84c03b19157b4d89" /><Relationship Type="http://schemas.openxmlformats.org/officeDocument/2006/relationships/slide" Target="/ppt/slides/slide6.xml" Id="Rc74089c690124850" /><Relationship Type="http://schemas.openxmlformats.org/officeDocument/2006/relationships/slide" Target="/ppt/slides/slide7.xml" Id="Re211eb6964cd4f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c094b336a241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87a27031d4001" /><Relationship Type="http://schemas.openxmlformats.org/officeDocument/2006/relationships/theme" Target="/ppt/slideMasters/theme/theme1.xml" Id="R23b8cde33f964b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987a27031d40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053510e6144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f2fe87cea4b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24237bf2c45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9d59135ef4e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6bf1b12d845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826b464af45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cfa774ba341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GÅSVAND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GÅSVAND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GÅSVAND EIENDOM AS ble etablert [år] og holder til i Rindal.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GÅSVAND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GÅSVAND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GÅSVAND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7 803 670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1 574 872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2 558 504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59 185 334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75 126 343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GÅSVAND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AOG INVEST AS  –  27,6 %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TROLLHEIMEN HOTELINVEST AS  –  27,6 %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INVEST AS  –  24,8 %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INVEST AS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AOG INVEST AS  –  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INVEST AS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GÅSVAND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6657 Rindal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71665131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929 416 813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GÅSVAND EIENDOM AS</a:t>
            </a:r>
          </a:p>
        </p:txBody>
      </p:sp>
    </p:spTree>
  </p:cSld>
  <p:clrMapOvr>
    <a:masterClrMapping xmlns:a="http://schemas.openxmlformats.org/drawingml/2006/main"/>
  </p:clrMapOvr>
</p:sld>
</file>