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ba9f310b2751417d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26012642ee0c4009"/>
  </p:sldMasterIdLst>
  <p:sldIdLst>
    <p:sldId xmlns:r="http://schemas.openxmlformats.org/officeDocument/2006/relationships" id="256" r:id="R6d10fb0071084b61"/>
    <p:sldId xmlns:r="http://schemas.openxmlformats.org/officeDocument/2006/relationships" id="257" r:id="Rc228312f5d9944b2"/>
    <p:sldId xmlns:r="http://schemas.openxmlformats.org/officeDocument/2006/relationships" id="258" r:id="Rd312edd993df4687"/>
    <p:sldId xmlns:r="http://schemas.openxmlformats.org/officeDocument/2006/relationships" id="259" r:id="R6468824ed3bf4765"/>
    <p:sldId xmlns:r="http://schemas.openxmlformats.org/officeDocument/2006/relationships" id="260" r:id="Rd963aa69f7fd4d5a"/>
    <p:sldId xmlns:r="http://schemas.openxmlformats.org/officeDocument/2006/relationships" id="261" r:id="R366a91e4846f4537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26012642ee0c4009" /><Relationship Type="http://schemas.openxmlformats.org/officeDocument/2006/relationships/slide" Target="/ppt/slides/slide1.xml" Id="R6d10fb0071084b61" /><Relationship Type="http://schemas.openxmlformats.org/officeDocument/2006/relationships/slide" Target="/ppt/slides/slide2.xml" Id="Rc228312f5d9944b2" /><Relationship Type="http://schemas.openxmlformats.org/officeDocument/2006/relationships/slide" Target="/ppt/slides/slide3.xml" Id="Rd312edd993df4687" /><Relationship Type="http://schemas.openxmlformats.org/officeDocument/2006/relationships/slide" Target="/ppt/slides/slide4.xml" Id="R6468824ed3bf4765" /><Relationship Type="http://schemas.openxmlformats.org/officeDocument/2006/relationships/slide" Target="/ppt/slides/slide5.xml" Id="Rd963aa69f7fd4d5a" /><Relationship Type="http://schemas.openxmlformats.org/officeDocument/2006/relationships/slide" Target="/ppt/slides/slide6.xml" Id="R366a91e4846f4537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84f3223d173646b8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1ff405524f14ac8" /><Relationship Type="http://schemas.openxmlformats.org/officeDocument/2006/relationships/theme" Target="/ppt/slideMasters/theme/theme1.xml" Id="R16d0597c54834f78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61ff405524f14ac8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e9b3fbded824a9a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a83512969da41b6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d50d7658b984d58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43cd80ea26941e0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18af14ef3524cca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8e116c84d7c44f6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BYGGMESTER RØYSELAND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BYGGMESTER RØYSELAND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BYGGMESTER RØYSELAND AS ble etablert [år] og holder til i Brennåsen.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BYGGMESTER RØYSELAND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BYGGMESTER RØYSELAND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BYGGMESTER RØYSELAND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EIVIND RØYSELAND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BYGGMESTER RØYSELAND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Farvannet terrasse 6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4647 Brennåsen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929 416 694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BYGGMESTER RØYSELAND AS</a:t>
            </a:r>
          </a:p>
        </p:txBody>
      </p:sp>
    </p:spTree>
  </p:cSld>
  <p:clrMapOvr>
    <a:masterClrMapping xmlns:a="http://schemas.openxmlformats.org/drawingml/2006/main"/>
  </p:clrMapOvr>
</p:sld>
</file>