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6a048e218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de481752a54404"/>
  </p:sldMasterIdLst>
  <p:sldIdLst>
    <p:sldId xmlns:r="http://schemas.openxmlformats.org/officeDocument/2006/relationships" id="256" r:id="Rc7c757bf56b04b08"/>
    <p:sldId xmlns:r="http://schemas.openxmlformats.org/officeDocument/2006/relationships" id="257" r:id="Rc0fb91b1bea34382"/>
    <p:sldId xmlns:r="http://schemas.openxmlformats.org/officeDocument/2006/relationships" id="258" r:id="R61c3decd3f5d4510"/>
    <p:sldId xmlns:r="http://schemas.openxmlformats.org/officeDocument/2006/relationships" id="259" r:id="R49b715e842e64c56"/>
    <p:sldId xmlns:r="http://schemas.openxmlformats.org/officeDocument/2006/relationships" id="260" r:id="R599982601d1f4020"/>
    <p:sldId xmlns:r="http://schemas.openxmlformats.org/officeDocument/2006/relationships" id="261" r:id="Re884728c9a994435"/>
    <p:sldId xmlns:r="http://schemas.openxmlformats.org/officeDocument/2006/relationships" id="262" r:id="R3c9de00f76ef44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e481752a54404" /><Relationship Type="http://schemas.openxmlformats.org/officeDocument/2006/relationships/slide" Target="/ppt/slides/slide1.xml" Id="Rc7c757bf56b04b08" /><Relationship Type="http://schemas.openxmlformats.org/officeDocument/2006/relationships/slide" Target="/ppt/slides/slide2.xml" Id="Rc0fb91b1bea34382" /><Relationship Type="http://schemas.openxmlformats.org/officeDocument/2006/relationships/slide" Target="/ppt/slides/slide3.xml" Id="R61c3decd3f5d4510" /><Relationship Type="http://schemas.openxmlformats.org/officeDocument/2006/relationships/slide" Target="/ppt/slides/slide4.xml" Id="R49b715e842e64c56" /><Relationship Type="http://schemas.openxmlformats.org/officeDocument/2006/relationships/slide" Target="/ppt/slides/slide5.xml" Id="R599982601d1f4020" /><Relationship Type="http://schemas.openxmlformats.org/officeDocument/2006/relationships/slide" Target="/ppt/slides/slide6.xml" Id="Re884728c9a994435" /><Relationship Type="http://schemas.openxmlformats.org/officeDocument/2006/relationships/slide" Target="/ppt/slides/slide7.xml" Id="R3c9de00f76ef44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cffe8aabd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aac0393494eac" /><Relationship Type="http://schemas.openxmlformats.org/officeDocument/2006/relationships/theme" Target="/ppt/slideMasters/theme/theme1.xml" Id="Re29e2b9f466848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aac0393494e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590be1be04c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4f951a66043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6c4ae2a0b46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3c565966c40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668c980934f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e4585c29149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21345614248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EIENDOMSUTVIKLER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EIENDOMSUTVIKLER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35 272 921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MOVAFAGH ARAM GILHUUS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MOVAFAGH PEYMAN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Øverbergveien 12C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929 416 686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EIENDOMSUTVIKLER AS</a:t>
            </a:r>
          </a:p>
        </p:txBody>
      </p:sp>
    </p:spTree>
  </p:cSld>
  <p:clrMapOvr>
    <a:masterClrMapping xmlns:a="http://schemas.openxmlformats.org/drawingml/2006/main"/>
  </p:clrMapOvr>
</p:sld>
</file>