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2c32c39dc64f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cf77390ced424a"/>
  </p:sldMasterIdLst>
  <p:sldIdLst>
    <p:sldId xmlns:r="http://schemas.openxmlformats.org/officeDocument/2006/relationships" id="256" r:id="R3c317cdb9dce4df6"/>
    <p:sldId xmlns:r="http://schemas.openxmlformats.org/officeDocument/2006/relationships" id="257" r:id="Rf51d86c423e74413"/>
    <p:sldId xmlns:r="http://schemas.openxmlformats.org/officeDocument/2006/relationships" id="258" r:id="R537afdd59b3a4dfd"/>
    <p:sldId xmlns:r="http://schemas.openxmlformats.org/officeDocument/2006/relationships" id="259" r:id="Rba3bd192dec64c67"/>
    <p:sldId xmlns:r="http://schemas.openxmlformats.org/officeDocument/2006/relationships" id="260" r:id="Rde3f6edbc1804385"/>
    <p:sldId xmlns:r="http://schemas.openxmlformats.org/officeDocument/2006/relationships" id="261" r:id="R74eda2e8e7374b04"/>
    <p:sldId xmlns:r="http://schemas.openxmlformats.org/officeDocument/2006/relationships" id="262" r:id="R2ad761b6728b4c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cf77390ced424a" /><Relationship Type="http://schemas.openxmlformats.org/officeDocument/2006/relationships/slide" Target="/ppt/slides/slide1.xml" Id="R3c317cdb9dce4df6" /><Relationship Type="http://schemas.openxmlformats.org/officeDocument/2006/relationships/slide" Target="/ppt/slides/slide2.xml" Id="Rf51d86c423e74413" /><Relationship Type="http://schemas.openxmlformats.org/officeDocument/2006/relationships/slide" Target="/ppt/slides/slide3.xml" Id="R537afdd59b3a4dfd" /><Relationship Type="http://schemas.openxmlformats.org/officeDocument/2006/relationships/slide" Target="/ppt/slides/slide4.xml" Id="Rba3bd192dec64c67" /><Relationship Type="http://schemas.openxmlformats.org/officeDocument/2006/relationships/slide" Target="/ppt/slides/slide5.xml" Id="Rde3f6edbc1804385" /><Relationship Type="http://schemas.openxmlformats.org/officeDocument/2006/relationships/slide" Target="/ppt/slides/slide6.xml" Id="R74eda2e8e7374b04" /><Relationship Type="http://schemas.openxmlformats.org/officeDocument/2006/relationships/slide" Target="/ppt/slides/slide7.xml" Id="R2ad761b6728b4c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2bba43942142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a1a93a950458f" /><Relationship Type="http://schemas.openxmlformats.org/officeDocument/2006/relationships/theme" Target="/ppt/slideMasters/theme/theme1.xml" Id="R5c9aca26f88841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5a1a93a95045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3e7358dd843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ede0238c944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cc31bc6f446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1fc336bcd44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d5e34ea79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d1e1a8d9040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16e5314054a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HOLDAL EVENTS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HOLDAL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HOLDAL EVENTS AS ble etablert [år] og holder til i Ørnes.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HOLDAL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HOLDAL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HOLDAL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1 432 726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−309 225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−339 455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−192 634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384 299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HOLDAL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HOLDAL EIRIK GJERSTAD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HOLDAL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Nermarkveien 13C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8150 Ørnes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929 414 977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HOLDAL EVENTS AS</a:t>
            </a:r>
          </a:p>
        </p:txBody>
      </p:sp>
    </p:spTree>
  </p:cSld>
  <p:clrMapOvr>
    <a:masterClrMapping xmlns:a="http://schemas.openxmlformats.org/drawingml/2006/main"/>
  </p:clrMapOvr>
</p:sld>
</file>