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e9d54476fc46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12d863bd654145"/>
  </p:sldMasterIdLst>
  <p:sldIdLst>
    <p:sldId xmlns:r="http://schemas.openxmlformats.org/officeDocument/2006/relationships" id="256" r:id="R5698981d7edd4f64"/>
    <p:sldId xmlns:r="http://schemas.openxmlformats.org/officeDocument/2006/relationships" id="257" r:id="R37b8a570338d4bb5"/>
    <p:sldId xmlns:r="http://schemas.openxmlformats.org/officeDocument/2006/relationships" id="258" r:id="Rf3e5ab1da0f54a18"/>
    <p:sldId xmlns:r="http://schemas.openxmlformats.org/officeDocument/2006/relationships" id="259" r:id="R6128aae6a5624a70"/>
    <p:sldId xmlns:r="http://schemas.openxmlformats.org/officeDocument/2006/relationships" id="260" r:id="R3c8878738fca441e"/>
    <p:sldId xmlns:r="http://schemas.openxmlformats.org/officeDocument/2006/relationships" id="261" r:id="R03f30f3f52594740"/>
    <p:sldId xmlns:r="http://schemas.openxmlformats.org/officeDocument/2006/relationships" id="262" r:id="R9a00092f9e0142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12d863bd654145" /><Relationship Type="http://schemas.openxmlformats.org/officeDocument/2006/relationships/slide" Target="/ppt/slides/slide1.xml" Id="R5698981d7edd4f64" /><Relationship Type="http://schemas.openxmlformats.org/officeDocument/2006/relationships/slide" Target="/ppt/slides/slide2.xml" Id="R37b8a570338d4bb5" /><Relationship Type="http://schemas.openxmlformats.org/officeDocument/2006/relationships/slide" Target="/ppt/slides/slide3.xml" Id="Rf3e5ab1da0f54a18" /><Relationship Type="http://schemas.openxmlformats.org/officeDocument/2006/relationships/slide" Target="/ppt/slides/slide4.xml" Id="R6128aae6a5624a70" /><Relationship Type="http://schemas.openxmlformats.org/officeDocument/2006/relationships/slide" Target="/ppt/slides/slide5.xml" Id="R3c8878738fca441e" /><Relationship Type="http://schemas.openxmlformats.org/officeDocument/2006/relationships/slide" Target="/ppt/slides/slide6.xml" Id="R03f30f3f52594740" /><Relationship Type="http://schemas.openxmlformats.org/officeDocument/2006/relationships/slide" Target="/ppt/slides/slide7.xml" Id="R9a00092f9e0142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a595f35d294c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3cbd88b274c3d" /><Relationship Type="http://schemas.openxmlformats.org/officeDocument/2006/relationships/theme" Target="/ppt/slideMasters/theme/theme1.xml" Id="R907268c1c79441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b3cbd88b274c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9ba1bfd7542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d478199c347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f5ae8392d4f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78d94ed974b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d1754914940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3d6af882d4f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ee7f72dde4b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DARABI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DARABI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29 100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DARABI NIMA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Maridalsveien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929 414 713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DARABI AS</a:t>
            </a:r>
          </a:p>
        </p:txBody>
      </p:sp>
    </p:spTree>
  </p:cSld>
  <p:clrMapOvr>
    <a:masterClrMapping xmlns:a="http://schemas.openxmlformats.org/drawingml/2006/main"/>
  </p:clrMapOvr>
</p:sld>
</file>