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55c1a4b03343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6142ffb6a47d4"/>
  </p:sldMasterIdLst>
  <p:sldIdLst>
    <p:sldId xmlns:r="http://schemas.openxmlformats.org/officeDocument/2006/relationships" id="256" r:id="Rf4eb0e581dfa4a6b"/>
    <p:sldId xmlns:r="http://schemas.openxmlformats.org/officeDocument/2006/relationships" id="257" r:id="Rfadb0f9a848f41b1"/>
    <p:sldId xmlns:r="http://schemas.openxmlformats.org/officeDocument/2006/relationships" id="258" r:id="R5045996741d74ba8"/>
    <p:sldId xmlns:r="http://schemas.openxmlformats.org/officeDocument/2006/relationships" id="259" r:id="R238f86b913a64911"/>
    <p:sldId xmlns:r="http://schemas.openxmlformats.org/officeDocument/2006/relationships" id="260" r:id="R5c99ad689ab74a10"/>
    <p:sldId xmlns:r="http://schemas.openxmlformats.org/officeDocument/2006/relationships" id="261" r:id="R571be4f5de81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6142ffb6a47d4" /><Relationship Type="http://schemas.openxmlformats.org/officeDocument/2006/relationships/slide" Target="/ppt/slides/slide1.xml" Id="Rf4eb0e581dfa4a6b" /><Relationship Type="http://schemas.openxmlformats.org/officeDocument/2006/relationships/slide" Target="/ppt/slides/slide2.xml" Id="Rfadb0f9a848f41b1" /><Relationship Type="http://schemas.openxmlformats.org/officeDocument/2006/relationships/slide" Target="/ppt/slides/slide3.xml" Id="R5045996741d74ba8" /><Relationship Type="http://schemas.openxmlformats.org/officeDocument/2006/relationships/slide" Target="/ppt/slides/slide4.xml" Id="R238f86b913a64911" /><Relationship Type="http://schemas.openxmlformats.org/officeDocument/2006/relationships/slide" Target="/ppt/slides/slide5.xml" Id="R5c99ad689ab74a10" /><Relationship Type="http://schemas.openxmlformats.org/officeDocument/2006/relationships/slide" Target="/ppt/slides/slide6.xml" Id="R571be4f5de81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83e541fa14c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1be780a8d4357" /><Relationship Type="http://schemas.openxmlformats.org/officeDocument/2006/relationships/theme" Target="/ppt/slideMasters/theme/theme1.xml" Id="R5bb154012010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61be780a8d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6fd1556eb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788422a5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c8f08534d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0c5bdce5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f81045be3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3bb303cd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JOWILL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