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502a6ff734b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19bcb89ab45cd"/>
  </p:sldMasterIdLst>
  <p:sldIdLst>
    <p:sldId xmlns:r="http://schemas.openxmlformats.org/officeDocument/2006/relationships" id="256" r:id="Ra237248ab145432a"/>
    <p:sldId xmlns:r="http://schemas.openxmlformats.org/officeDocument/2006/relationships" id="257" r:id="R10ac71370ec343e2"/>
    <p:sldId xmlns:r="http://schemas.openxmlformats.org/officeDocument/2006/relationships" id="258" r:id="Rb061e92d2ea54d20"/>
    <p:sldId xmlns:r="http://schemas.openxmlformats.org/officeDocument/2006/relationships" id="259" r:id="R52a72bdf9d294edb"/>
    <p:sldId xmlns:r="http://schemas.openxmlformats.org/officeDocument/2006/relationships" id="260" r:id="R7500236438644854"/>
    <p:sldId xmlns:r="http://schemas.openxmlformats.org/officeDocument/2006/relationships" id="261" r:id="R2a2c0dfed1684b6a"/>
    <p:sldId xmlns:r="http://schemas.openxmlformats.org/officeDocument/2006/relationships" id="262" r:id="Rda0ea11c56c4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19bcb89ab45cd" /><Relationship Type="http://schemas.openxmlformats.org/officeDocument/2006/relationships/slide" Target="/ppt/slides/slide1.xml" Id="Ra237248ab145432a" /><Relationship Type="http://schemas.openxmlformats.org/officeDocument/2006/relationships/slide" Target="/ppt/slides/slide2.xml" Id="R10ac71370ec343e2" /><Relationship Type="http://schemas.openxmlformats.org/officeDocument/2006/relationships/slide" Target="/ppt/slides/slide3.xml" Id="Rb061e92d2ea54d20" /><Relationship Type="http://schemas.openxmlformats.org/officeDocument/2006/relationships/slide" Target="/ppt/slides/slide4.xml" Id="R52a72bdf9d294edb" /><Relationship Type="http://schemas.openxmlformats.org/officeDocument/2006/relationships/slide" Target="/ppt/slides/slide5.xml" Id="R7500236438644854" /><Relationship Type="http://schemas.openxmlformats.org/officeDocument/2006/relationships/slide" Target="/ppt/slides/slide6.xml" Id="R2a2c0dfed1684b6a" /><Relationship Type="http://schemas.openxmlformats.org/officeDocument/2006/relationships/slide" Target="/ppt/slides/slide7.xml" Id="Rda0ea11c56c4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4032bf02f4c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caf97056f4196" /><Relationship Type="http://schemas.openxmlformats.org/officeDocument/2006/relationships/theme" Target="/ppt/slideMasters/theme/theme1.xml" Id="Ra84df870aa0e42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0caf97056f41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00e537920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789391cf34a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102c2de3440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c6e11586041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3bb02185840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c990e0c5240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8c6514b784c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KSD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SØLVE DRANGE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Kuvenbakken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929 397 231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KSD INVEST AS</a:t>
            </a:r>
          </a:p>
        </p:txBody>
      </p:sp>
    </p:spTree>
  </p:cSld>
  <p:clrMapOvr>
    <a:masterClrMapping xmlns:a="http://schemas.openxmlformats.org/drawingml/2006/main"/>
  </p:clrMapOvr>
</p:sld>
</file>