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9c0f8023fc44b2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866a2f7461f4b87"/>
  </p:sldMasterIdLst>
  <p:sldIdLst>
    <p:sldId xmlns:r="http://schemas.openxmlformats.org/officeDocument/2006/relationships" id="256" r:id="R4a9cb4a90a8c4985"/>
    <p:sldId xmlns:r="http://schemas.openxmlformats.org/officeDocument/2006/relationships" id="257" r:id="R0804c7446ed341c0"/>
    <p:sldId xmlns:r="http://schemas.openxmlformats.org/officeDocument/2006/relationships" id="258" r:id="R81170b098d2e4b9e"/>
    <p:sldId xmlns:r="http://schemas.openxmlformats.org/officeDocument/2006/relationships" id="259" r:id="R82b7ade9a1094aa4"/>
    <p:sldId xmlns:r="http://schemas.openxmlformats.org/officeDocument/2006/relationships" id="260" r:id="Rfe4c41877f054ce1"/>
    <p:sldId xmlns:r="http://schemas.openxmlformats.org/officeDocument/2006/relationships" id="261" r:id="Rcfed65493cb54a80"/>
    <p:sldId xmlns:r="http://schemas.openxmlformats.org/officeDocument/2006/relationships" id="262" r:id="R8129959cfdd946c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866a2f7461f4b87" /><Relationship Type="http://schemas.openxmlformats.org/officeDocument/2006/relationships/slide" Target="/ppt/slides/slide1.xml" Id="R4a9cb4a90a8c4985" /><Relationship Type="http://schemas.openxmlformats.org/officeDocument/2006/relationships/slide" Target="/ppt/slides/slide2.xml" Id="R0804c7446ed341c0" /><Relationship Type="http://schemas.openxmlformats.org/officeDocument/2006/relationships/slide" Target="/ppt/slides/slide3.xml" Id="R81170b098d2e4b9e" /><Relationship Type="http://schemas.openxmlformats.org/officeDocument/2006/relationships/slide" Target="/ppt/slides/slide4.xml" Id="R82b7ade9a1094aa4" /><Relationship Type="http://schemas.openxmlformats.org/officeDocument/2006/relationships/slide" Target="/ppt/slides/slide5.xml" Id="Rfe4c41877f054ce1" /><Relationship Type="http://schemas.openxmlformats.org/officeDocument/2006/relationships/slide" Target="/ppt/slides/slide6.xml" Id="Rcfed65493cb54a80" /><Relationship Type="http://schemas.openxmlformats.org/officeDocument/2006/relationships/slide" Target="/ppt/slides/slide7.xml" Id="R8129959cfdd946c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ec1a3fdbcb34df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1acd138d204314" /><Relationship Type="http://schemas.openxmlformats.org/officeDocument/2006/relationships/theme" Target="/ppt/slideMasters/theme/theme1.xml" Id="Rd41d05408055432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91acd138d20431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ac55d982c4436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bcf7f36f5b488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2b13b53e33455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46a04b57144f0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8f0a5d3f5b46b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fb2a297632477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04e13d53194fb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ALBANIAGUIDEN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ALBANIAGUIDEN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ALBANIAGUIDEN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ALBANIAGUIDEN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ALBANIAGUIDEN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ALBANIAGUIDEN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ALBANIAGUIDEN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MARLEIGH MEDIA AS  –  51,0 %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KINKAJ-GRØNVOLD JONIDA  –  49,0 %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ALBANIAGUIDEN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Jonida Kinkaj-Grønvold, Myrerskogveien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0495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jonida@albaniaguiden.no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929 396 162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ALBANIAGUIDEN AS</a:t>
            </a:r>
          </a:p>
        </p:txBody>
      </p:sp>
    </p:spTree>
  </p:cSld>
  <p:clrMapOvr>
    <a:masterClrMapping xmlns:a="http://schemas.openxmlformats.org/drawingml/2006/main"/>
  </p:clrMapOvr>
</p:sld>
</file>