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617aedd9a04b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6869bf9f1e40f6"/>
  </p:sldMasterIdLst>
  <p:sldIdLst>
    <p:sldId xmlns:r="http://schemas.openxmlformats.org/officeDocument/2006/relationships" id="256" r:id="R2b12cf678e57403e"/>
    <p:sldId xmlns:r="http://schemas.openxmlformats.org/officeDocument/2006/relationships" id="257" r:id="R8f4be7090d2e4370"/>
    <p:sldId xmlns:r="http://schemas.openxmlformats.org/officeDocument/2006/relationships" id="258" r:id="R1211382822b64c4d"/>
    <p:sldId xmlns:r="http://schemas.openxmlformats.org/officeDocument/2006/relationships" id="259" r:id="R3dc67afe3d92457a"/>
    <p:sldId xmlns:r="http://schemas.openxmlformats.org/officeDocument/2006/relationships" id="260" r:id="Rc446a7b89a604bc9"/>
    <p:sldId xmlns:r="http://schemas.openxmlformats.org/officeDocument/2006/relationships" id="261" r:id="Racdfce3a96e14ba6"/>
    <p:sldId xmlns:r="http://schemas.openxmlformats.org/officeDocument/2006/relationships" id="262" r:id="Rf44dd815c09644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6869bf9f1e40f6" /><Relationship Type="http://schemas.openxmlformats.org/officeDocument/2006/relationships/slide" Target="/ppt/slides/slide1.xml" Id="R2b12cf678e57403e" /><Relationship Type="http://schemas.openxmlformats.org/officeDocument/2006/relationships/slide" Target="/ppt/slides/slide2.xml" Id="R8f4be7090d2e4370" /><Relationship Type="http://schemas.openxmlformats.org/officeDocument/2006/relationships/slide" Target="/ppt/slides/slide3.xml" Id="R1211382822b64c4d" /><Relationship Type="http://schemas.openxmlformats.org/officeDocument/2006/relationships/slide" Target="/ppt/slides/slide4.xml" Id="R3dc67afe3d92457a" /><Relationship Type="http://schemas.openxmlformats.org/officeDocument/2006/relationships/slide" Target="/ppt/slides/slide5.xml" Id="Rc446a7b89a604bc9" /><Relationship Type="http://schemas.openxmlformats.org/officeDocument/2006/relationships/slide" Target="/ppt/slides/slide6.xml" Id="Racdfce3a96e14ba6" /><Relationship Type="http://schemas.openxmlformats.org/officeDocument/2006/relationships/slide" Target="/ppt/slides/slide7.xml" Id="Rf44dd815c09644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4b73a86a7343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9c8893e6948cf" /><Relationship Type="http://schemas.openxmlformats.org/officeDocument/2006/relationships/theme" Target="/ppt/slideMasters/theme/theme1.xml" Id="Rc825f1d0fbe44f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89c8893e6948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26306bb1848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d0dd8d73442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469400c6b44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bec8cc38e4f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d906ef87748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24b0f4f354f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3e825bfc94e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STINA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−58 088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−393 822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480 001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KRISTIANSEN WETTERGREEN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TINA KRISTIANSEN WETTERGREEN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Skaustranda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929 390 741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STINA INVEST AS</a:t>
            </a:r>
          </a:p>
        </p:txBody>
      </p:sp>
    </p:spTree>
  </p:cSld>
  <p:clrMapOvr>
    <a:masterClrMapping xmlns:a="http://schemas.openxmlformats.org/drawingml/2006/main"/>
  </p:clrMapOvr>
</p:sld>
</file>