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ad001c2f72347d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3e2189b652f46bc"/>
  </p:sldMasterIdLst>
  <p:sldIdLst>
    <p:sldId xmlns:r="http://schemas.openxmlformats.org/officeDocument/2006/relationships" id="256" r:id="R989d04bf15a44430"/>
    <p:sldId xmlns:r="http://schemas.openxmlformats.org/officeDocument/2006/relationships" id="257" r:id="R6a7405c37c8a4bd4"/>
    <p:sldId xmlns:r="http://schemas.openxmlformats.org/officeDocument/2006/relationships" id="258" r:id="R7ab6d4c869fe40cf"/>
    <p:sldId xmlns:r="http://schemas.openxmlformats.org/officeDocument/2006/relationships" id="259" r:id="R850e12a539a246a8"/>
    <p:sldId xmlns:r="http://schemas.openxmlformats.org/officeDocument/2006/relationships" id="260" r:id="Rbfc0019f4bee4307"/>
    <p:sldId xmlns:r="http://schemas.openxmlformats.org/officeDocument/2006/relationships" id="261" r:id="R75d6dec10de24f65"/>
    <p:sldId xmlns:r="http://schemas.openxmlformats.org/officeDocument/2006/relationships" id="262" r:id="R86c70955eea34a8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e2189b652f46bc" /><Relationship Type="http://schemas.openxmlformats.org/officeDocument/2006/relationships/slide" Target="/ppt/slides/slide1.xml" Id="R989d04bf15a44430" /><Relationship Type="http://schemas.openxmlformats.org/officeDocument/2006/relationships/slide" Target="/ppt/slides/slide2.xml" Id="R6a7405c37c8a4bd4" /><Relationship Type="http://schemas.openxmlformats.org/officeDocument/2006/relationships/slide" Target="/ppt/slides/slide3.xml" Id="R7ab6d4c869fe40cf" /><Relationship Type="http://schemas.openxmlformats.org/officeDocument/2006/relationships/slide" Target="/ppt/slides/slide4.xml" Id="R850e12a539a246a8" /><Relationship Type="http://schemas.openxmlformats.org/officeDocument/2006/relationships/slide" Target="/ppt/slides/slide5.xml" Id="Rbfc0019f4bee4307" /><Relationship Type="http://schemas.openxmlformats.org/officeDocument/2006/relationships/slide" Target="/ppt/slides/slide6.xml" Id="R75d6dec10de24f65" /><Relationship Type="http://schemas.openxmlformats.org/officeDocument/2006/relationships/slide" Target="/ppt/slides/slide7.xml" Id="R86c70955eea34a8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3040241c8649b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1bbb79848b4490" /><Relationship Type="http://schemas.openxmlformats.org/officeDocument/2006/relationships/theme" Target="/ppt/slideMasters/theme/theme1.xml" Id="R3fa04b78b77546a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61bbb79848b449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0ae5415edc499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5a7d4022394f2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8ede4288554ac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f0110170e84ab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bce1f15511491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1a239b7eda4d6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64d7f911244e3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DURI FAGPROFIL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DURI FAGPROFIL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DURI FAGPROFIL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DURI FAGPROFIL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DURI FAGPROFIL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DURI FAGPROFIL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480 259 913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35 009 566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25 055 635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57 579 075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154 530 289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DURI FAGPROFIL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BYGGTILBEHØRS GRUPPEN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DURI FAGPROFIL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 10, Brobekkveien 80C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24 13 13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929 381 998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DURI FAGPROFIL AS</a:t>
            </a:r>
          </a:p>
        </p:txBody>
      </p:sp>
    </p:spTree>
  </p:cSld>
  <p:clrMapOvr>
    <a:masterClrMapping xmlns:a="http://schemas.openxmlformats.org/drawingml/2006/main"/>
  </p:clrMapOvr>
</p:sld>
</file>