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357b2bbd7d4e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26871ac7f5470c"/>
  </p:sldMasterIdLst>
  <p:sldIdLst>
    <p:sldId xmlns:r="http://schemas.openxmlformats.org/officeDocument/2006/relationships" id="256" r:id="R87dcd3d0e68c4866"/>
    <p:sldId xmlns:r="http://schemas.openxmlformats.org/officeDocument/2006/relationships" id="257" r:id="Rcf518e0954234fc2"/>
    <p:sldId xmlns:r="http://schemas.openxmlformats.org/officeDocument/2006/relationships" id="258" r:id="R04c77dd8b1eb4acb"/>
    <p:sldId xmlns:r="http://schemas.openxmlformats.org/officeDocument/2006/relationships" id="259" r:id="Ra79fcf2a2a574216"/>
    <p:sldId xmlns:r="http://schemas.openxmlformats.org/officeDocument/2006/relationships" id="260" r:id="R9412a018e0354ab5"/>
    <p:sldId xmlns:r="http://schemas.openxmlformats.org/officeDocument/2006/relationships" id="261" r:id="Rc7c080ccf2214ddd"/>
    <p:sldId xmlns:r="http://schemas.openxmlformats.org/officeDocument/2006/relationships" id="262" r:id="R2ea06e3565e14a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26871ac7f5470c" /><Relationship Type="http://schemas.openxmlformats.org/officeDocument/2006/relationships/slide" Target="/ppt/slides/slide1.xml" Id="R87dcd3d0e68c4866" /><Relationship Type="http://schemas.openxmlformats.org/officeDocument/2006/relationships/slide" Target="/ppt/slides/slide2.xml" Id="Rcf518e0954234fc2" /><Relationship Type="http://schemas.openxmlformats.org/officeDocument/2006/relationships/slide" Target="/ppt/slides/slide3.xml" Id="R04c77dd8b1eb4acb" /><Relationship Type="http://schemas.openxmlformats.org/officeDocument/2006/relationships/slide" Target="/ppt/slides/slide4.xml" Id="Ra79fcf2a2a574216" /><Relationship Type="http://schemas.openxmlformats.org/officeDocument/2006/relationships/slide" Target="/ppt/slides/slide5.xml" Id="R9412a018e0354ab5" /><Relationship Type="http://schemas.openxmlformats.org/officeDocument/2006/relationships/slide" Target="/ppt/slides/slide6.xml" Id="Rc7c080ccf2214ddd" /><Relationship Type="http://schemas.openxmlformats.org/officeDocument/2006/relationships/slide" Target="/ppt/slides/slide7.xml" Id="R2ea06e3565e14a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5dacf7ef5e4a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c1755c8054151" /><Relationship Type="http://schemas.openxmlformats.org/officeDocument/2006/relationships/theme" Target="/ppt/slideMasters/theme/theme1.xml" Id="R9f6f68a0a39d4b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3c1755c80541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e4cb7662640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0b0fe7abd49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2ef82cffd41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bd67aa85e46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22d8455a34f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fbf23664d4c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a04f47e0345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HFK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HFK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HFK INVEST AS ble etablert [år] og holder til i Sørumsand.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HFK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HFK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HFK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228 865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433 292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2 429 801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HFK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KVEEN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STANDAL KVEEN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HFK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Trekryperstien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1920 Sørumsand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929 381 920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HFK INVEST AS</a:t>
            </a:r>
          </a:p>
        </p:txBody>
      </p:sp>
    </p:spTree>
  </p:cSld>
  <p:clrMapOvr>
    <a:masterClrMapping xmlns:a="http://schemas.openxmlformats.org/drawingml/2006/main"/>
  </p:clrMapOvr>
</p:sld>
</file>