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0c5688afa84d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b055ca863c46f2"/>
  </p:sldMasterIdLst>
  <p:sldIdLst>
    <p:sldId xmlns:r="http://schemas.openxmlformats.org/officeDocument/2006/relationships" id="256" r:id="Rb455f16b79514e07"/>
    <p:sldId xmlns:r="http://schemas.openxmlformats.org/officeDocument/2006/relationships" id="257" r:id="R967b2f00740a484f"/>
    <p:sldId xmlns:r="http://schemas.openxmlformats.org/officeDocument/2006/relationships" id="258" r:id="R9ddc519fefea4529"/>
    <p:sldId xmlns:r="http://schemas.openxmlformats.org/officeDocument/2006/relationships" id="259" r:id="R39a170afb1d34ba5"/>
    <p:sldId xmlns:r="http://schemas.openxmlformats.org/officeDocument/2006/relationships" id="260" r:id="R5a4be0c54c034387"/>
    <p:sldId xmlns:r="http://schemas.openxmlformats.org/officeDocument/2006/relationships" id="261" r:id="R2fb82d3e18fb471d"/>
    <p:sldId xmlns:r="http://schemas.openxmlformats.org/officeDocument/2006/relationships" id="262" r:id="R103c97cd7c4b47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b055ca863c46f2" /><Relationship Type="http://schemas.openxmlformats.org/officeDocument/2006/relationships/slide" Target="/ppt/slides/slide1.xml" Id="Rb455f16b79514e07" /><Relationship Type="http://schemas.openxmlformats.org/officeDocument/2006/relationships/slide" Target="/ppt/slides/slide2.xml" Id="R967b2f00740a484f" /><Relationship Type="http://schemas.openxmlformats.org/officeDocument/2006/relationships/slide" Target="/ppt/slides/slide3.xml" Id="R9ddc519fefea4529" /><Relationship Type="http://schemas.openxmlformats.org/officeDocument/2006/relationships/slide" Target="/ppt/slides/slide4.xml" Id="R39a170afb1d34ba5" /><Relationship Type="http://schemas.openxmlformats.org/officeDocument/2006/relationships/slide" Target="/ppt/slides/slide5.xml" Id="R5a4be0c54c034387" /><Relationship Type="http://schemas.openxmlformats.org/officeDocument/2006/relationships/slide" Target="/ppt/slides/slide6.xml" Id="R2fb82d3e18fb471d" /><Relationship Type="http://schemas.openxmlformats.org/officeDocument/2006/relationships/slide" Target="/ppt/slides/slide7.xml" Id="R103c97cd7c4b47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f419b303a148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047168a3c469d" /><Relationship Type="http://schemas.openxmlformats.org/officeDocument/2006/relationships/theme" Target="/ppt/slideMasters/theme/theme1.xml" Id="R5d35996e693647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f047168a3c46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d0a31d0bd48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a9005816844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2eee93a1843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b039fafab46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0d791bff943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b0cd59bab43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f55a848d24e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HFK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HFK INVEST AS ble etablert [år] og holder til i Sørumsand.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228 865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433 292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2 429 801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KVEEN FRODE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KVEEN HEGE STANDAL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Trekryperstien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1920 Sørumsand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929 381 920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HFK INVEST AS</a:t>
            </a:r>
          </a:p>
        </p:txBody>
      </p:sp>
    </p:spTree>
  </p:cSld>
  <p:clrMapOvr>
    <a:masterClrMapping xmlns:a="http://schemas.openxmlformats.org/drawingml/2006/main"/>
  </p:clrMapOvr>
</p:sld>
</file>