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96fa549a8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b523a0cb14c87"/>
  </p:sldMasterIdLst>
  <p:sldIdLst>
    <p:sldId xmlns:r="http://schemas.openxmlformats.org/officeDocument/2006/relationships" id="256" r:id="Rd99f4730b66b43b7"/>
    <p:sldId xmlns:r="http://schemas.openxmlformats.org/officeDocument/2006/relationships" id="257" r:id="Rfed4335f389b40be"/>
    <p:sldId xmlns:r="http://schemas.openxmlformats.org/officeDocument/2006/relationships" id="258" r:id="R4b69ec32756b49b2"/>
    <p:sldId xmlns:r="http://schemas.openxmlformats.org/officeDocument/2006/relationships" id="259" r:id="Rb2b364cf7aee482a"/>
    <p:sldId xmlns:r="http://schemas.openxmlformats.org/officeDocument/2006/relationships" id="260" r:id="Rfe274e0585a14b50"/>
    <p:sldId xmlns:r="http://schemas.openxmlformats.org/officeDocument/2006/relationships" id="261" r:id="Rbbaa74f650e04052"/>
    <p:sldId xmlns:r="http://schemas.openxmlformats.org/officeDocument/2006/relationships" id="262" r:id="R6cc80f45ae03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b523a0cb14c87" /><Relationship Type="http://schemas.openxmlformats.org/officeDocument/2006/relationships/slide" Target="/ppt/slides/slide1.xml" Id="Rd99f4730b66b43b7" /><Relationship Type="http://schemas.openxmlformats.org/officeDocument/2006/relationships/slide" Target="/ppt/slides/slide2.xml" Id="Rfed4335f389b40be" /><Relationship Type="http://schemas.openxmlformats.org/officeDocument/2006/relationships/slide" Target="/ppt/slides/slide3.xml" Id="R4b69ec32756b49b2" /><Relationship Type="http://schemas.openxmlformats.org/officeDocument/2006/relationships/slide" Target="/ppt/slides/slide4.xml" Id="Rb2b364cf7aee482a" /><Relationship Type="http://schemas.openxmlformats.org/officeDocument/2006/relationships/slide" Target="/ppt/slides/slide5.xml" Id="Rfe274e0585a14b50" /><Relationship Type="http://schemas.openxmlformats.org/officeDocument/2006/relationships/slide" Target="/ppt/slides/slide6.xml" Id="Rbbaa74f650e04052" /><Relationship Type="http://schemas.openxmlformats.org/officeDocument/2006/relationships/slide" Target="/ppt/slides/slide7.xml" Id="R6cc80f45ae03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805d3ff96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66c47544f4390" /><Relationship Type="http://schemas.openxmlformats.org/officeDocument/2006/relationships/theme" Target="/ppt/slideMasters/theme/theme1.xml" Id="R9ec0cf6424a8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66c47544f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d1104817b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004b56692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03e301dda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cc423eb0c44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2a2c1dc644b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7a530cb0940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d94ba7300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LONFAM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LONFAM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14 461 544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3 876 474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45 211 429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THERMOPYLAE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929 376 374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LONFAM AS</a:t>
            </a:r>
          </a:p>
        </p:txBody>
      </p:sp>
    </p:spTree>
  </p:cSld>
  <p:clrMapOvr>
    <a:masterClrMapping xmlns:a="http://schemas.openxmlformats.org/drawingml/2006/main"/>
  </p:clrMapOvr>
</p:sld>
</file>