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dfe48954ec4b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066f26e5634906"/>
  </p:sldMasterIdLst>
  <p:sldIdLst>
    <p:sldId xmlns:r="http://schemas.openxmlformats.org/officeDocument/2006/relationships" id="256" r:id="R1845becad38e4d92"/>
    <p:sldId xmlns:r="http://schemas.openxmlformats.org/officeDocument/2006/relationships" id="257" r:id="R00addaa3a3a648f7"/>
    <p:sldId xmlns:r="http://schemas.openxmlformats.org/officeDocument/2006/relationships" id="258" r:id="Ra2ff3c07650048b8"/>
    <p:sldId xmlns:r="http://schemas.openxmlformats.org/officeDocument/2006/relationships" id="259" r:id="Rc6d6277ecd1f47e0"/>
    <p:sldId xmlns:r="http://schemas.openxmlformats.org/officeDocument/2006/relationships" id="260" r:id="R73802e4ae1ac4e27"/>
    <p:sldId xmlns:r="http://schemas.openxmlformats.org/officeDocument/2006/relationships" id="261" r:id="R0a0fd2777ba74249"/>
    <p:sldId xmlns:r="http://schemas.openxmlformats.org/officeDocument/2006/relationships" id="262" r:id="R27af7d447ee647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066f26e5634906" /><Relationship Type="http://schemas.openxmlformats.org/officeDocument/2006/relationships/slide" Target="/ppt/slides/slide1.xml" Id="R1845becad38e4d92" /><Relationship Type="http://schemas.openxmlformats.org/officeDocument/2006/relationships/slide" Target="/ppt/slides/slide2.xml" Id="R00addaa3a3a648f7" /><Relationship Type="http://schemas.openxmlformats.org/officeDocument/2006/relationships/slide" Target="/ppt/slides/slide3.xml" Id="Ra2ff3c07650048b8" /><Relationship Type="http://schemas.openxmlformats.org/officeDocument/2006/relationships/slide" Target="/ppt/slides/slide4.xml" Id="Rc6d6277ecd1f47e0" /><Relationship Type="http://schemas.openxmlformats.org/officeDocument/2006/relationships/slide" Target="/ppt/slides/slide5.xml" Id="R73802e4ae1ac4e27" /><Relationship Type="http://schemas.openxmlformats.org/officeDocument/2006/relationships/slide" Target="/ppt/slides/slide6.xml" Id="R0a0fd2777ba74249" /><Relationship Type="http://schemas.openxmlformats.org/officeDocument/2006/relationships/slide" Target="/ppt/slides/slide7.xml" Id="R27af7d447ee647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4fcdb23d44d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f3cea77bb4393" /><Relationship Type="http://schemas.openxmlformats.org/officeDocument/2006/relationships/theme" Target="/ppt/slideMasters/theme/theme1.xml" Id="Rbda2c0c1181347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4f3cea77bb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f5b6109a64f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840d35589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16c6dc70642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dfc3031524f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a0366162e44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c2098b13b4f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e2915d00841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JJ BEAUTY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JJ BEAUTY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JAMMAL HEBA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JARRAR TAREK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929 375 815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 BEAUTY AS</a:t>
            </a:r>
          </a:p>
        </p:txBody>
      </p:sp>
    </p:spTree>
  </p:cSld>
  <p:clrMapOvr>
    <a:masterClrMapping xmlns:a="http://schemas.openxmlformats.org/drawingml/2006/main"/>
  </p:clrMapOvr>
</p:sld>
</file>