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b5e89fa29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3cb647c5248c2"/>
  </p:sldMasterIdLst>
  <p:sldIdLst>
    <p:sldId xmlns:r="http://schemas.openxmlformats.org/officeDocument/2006/relationships" id="256" r:id="R5c7f0174a1dd44c6"/>
    <p:sldId xmlns:r="http://schemas.openxmlformats.org/officeDocument/2006/relationships" id="257" r:id="R9934e15aa43d4dde"/>
    <p:sldId xmlns:r="http://schemas.openxmlformats.org/officeDocument/2006/relationships" id="258" r:id="R4316eb5fb7504c09"/>
    <p:sldId xmlns:r="http://schemas.openxmlformats.org/officeDocument/2006/relationships" id="259" r:id="R3cddd49197da4b42"/>
    <p:sldId xmlns:r="http://schemas.openxmlformats.org/officeDocument/2006/relationships" id="260" r:id="Rc3385a548bb44058"/>
    <p:sldId xmlns:r="http://schemas.openxmlformats.org/officeDocument/2006/relationships" id="261" r:id="R2622f63afb014146"/>
    <p:sldId xmlns:r="http://schemas.openxmlformats.org/officeDocument/2006/relationships" id="262" r:id="R841f5f8e9b9b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3cb647c5248c2" /><Relationship Type="http://schemas.openxmlformats.org/officeDocument/2006/relationships/slide" Target="/ppt/slides/slide1.xml" Id="R5c7f0174a1dd44c6" /><Relationship Type="http://schemas.openxmlformats.org/officeDocument/2006/relationships/slide" Target="/ppt/slides/slide2.xml" Id="R9934e15aa43d4dde" /><Relationship Type="http://schemas.openxmlformats.org/officeDocument/2006/relationships/slide" Target="/ppt/slides/slide3.xml" Id="R4316eb5fb7504c09" /><Relationship Type="http://schemas.openxmlformats.org/officeDocument/2006/relationships/slide" Target="/ppt/slides/slide4.xml" Id="R3cddd49197da4b42" /><Relationship Type="http://schemas.openxmlformats.org/officeDocument/2006/relationships/slide" Target="/ppt/slides/slide5.xml" Id="Rc3385a548bb44058" /><Relationship Type="http://schemas.openxmlformats.org/officeDocument/2006/relationships/slide" Target="/ppt/slides/slide6.xml" Id="R2622f63afb014146" /><Relationship Type="http://schemas.openxmlformats.org/officeDocument/2006/relationships/slide" Target="/ppt/slides/slide7.xml" Id="R841f5f8e9b9b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b566039dc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46d0a47154011" /><Relationship Type="http://schemas.openxmlformats.org/officeDocument/2006/relationships/theme" Target="/ppt/slideMasters/theme/theme1.xml" Id="R65ba0c6590b641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46d0a4715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16c9f378146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3fbfc0c2248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03f5a3061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326198917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12ebfca06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ed3c1602249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ea176aeaf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ELEDA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NORGE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38 321 000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1 202 884 000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2 175 568 000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929 375 424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