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29f4a705c12452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61e682c694946d7"/>
  </p:sldMasterIdLst>
  <p:sldIdLst>
    <p:sldId xmlns:r="http://schemas.openxmlformats.org/officeDocument/2006/relationships" id="256" r:id="Raefa5cf6627142f9"/>
    <p:sldId xmlns:r="http://schemas.openxmlformats.org/officeDocument/2006/relationships" id="257" r:id="R4e2b5dcf58324296"/>
    <p:sldId xmlns:r="http://schemas.openxmlformats.org/officeDocument/2006/relationships" id="258" r:id="Rbee73798c7ee469d"/>
    <p:sldId xmlns:r="http://schemas.openxmlformats.org/officeDocument/2006/relationships" id="259" r:id="R84a99563cfd34a65"/>
    <p:sldId xmlns:r="http://schemas.openxmlformats.org/officeDocument/2006/relationships" id="260" r:id="R7b000e0a620e43f8"/>
    <p:sldId xmlns:r="http://schemas.openxmlformats.org/officeDocument/2006/relationships" id="261" r:id="R27c85b8a01c7464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61e682c694946d7" /><Relationship Type="http://schemas.openxmlformats.org/officeDocument/2006/relationships/slide" Target="/ppt/slides/slide1.xml" Id="Raefa5cf6627142f9" /><Relationship Type="http://schemas.openxmlformats.org/officeDocument/2006/relationships/slide" Target="/ppt/slides/slide2.xml" Id="R4e2b5dcf58324296" /><Relationship Type="http://schemas.openxmlformats.org/officeDocument/2006/relationships/slide" Target="/ppt/slides/slide3.xml" Id="Rbee73798c7ee469d" /><Relationship Type="http://schemas.openxmlformats.org/officeDocument/2006/relationships/slide" Target="/ppt/slides/slide4.xml" Id="R84a99563cfd34a65" /><Relationship Type="http://schemas.openxmlformats.org/officeDocument/2006/relationships/slide" Target="/ppt/slides/slide5.xml" Id="R7b000e0a620e43f8" /><Relationship Type="http://schemas.openxmlformats.org/officeDocument/2006/relationships/slide" Target="/ppt/slides/slide6.xml" Id="R27c85b8a01c7464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ed8961bbe4348b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1dab0b809c4a5b" /><Relationship Type="http://schemas.openxmlformats.org/officeDocument/2006/relationships/theme" Target="/ppt/slideMasters/theme/theme1.xml" Id="R222a179bf72a488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21dab0b809c4a5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d51575b443492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6177c53a7f493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c465f7714f476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72c516e49c4b1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a5b2543cf4480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73057ec9ed40f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ELEDA NORGE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ELEDA 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ELEDA NORGE AS ble etablert [år] og holder til i Alvdal.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ELEDA 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ELEDA 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ELEDA 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ELEDA INTERNATIONAL AB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ELEDA 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Steia 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2560 Alvdal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929 375 424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ELEDA NORGE AS</a:t>
            </a:r>
          </a:p>
        </p:txBody>
      </p:sp>
    </p:spTree>
  </p:cSld>
  <p:clrMapOvr>
    <a:masterClrMapping xmlns:a="http://schemas.openxmlformats.org/drawingml/2006/main"/>
  </p:clrMapOvr>
</p:sld>
</file>