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d1ae67caef47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88b7fe1dba451a"/>
  </p:sldMasterIdLst>
  <p:sldIdLst>
    <p:sldId xmlns:r="http://schemas.openxmlformats.org/officeDocument/2006/relationships" id="256" r:id="R260f1fc883564616"/>
    <p:sldId xmlns:r="http://schemas.openxmlformats.org/officeDocument/2006/relationships" id="257" r:id="Rcf4df4b9d12941e1"/>
    <p:sldId xmlns:r="http://schemas.openxmlformats.org/officeDocument/2006/relationships" id="258" r:id="R867fd23b0d5e4f2c"/>
    <p:sldId xmlns:r="http://schemas.openxmlformats.org/officeDocument/2006/relationships" id="259" r:id="R2ac3875c77e345a0"/>
    <p:sldId xmlns:r="http://schemas.openxmlformats.org/officeDocument/2006/relationships" id="260" r:id="R9e62a1094c3c4c7f"/>
    <p:sldId xmlns:r="http://schemas.openxmlformats.org/officeDocument/2006/relationships" id="261" r:id="R78362b0b512d4b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8b7fe1dba451a" /><Relationship Type="http://schemas.openxmlformats.org/officeDocument/2006/relationships/slide" Target="/ppt/slides/slide1.xml" Id="R260f1fc883564616" /><Relationship Type="http://schemas.openxmlformats.org/officeDocument/2006/relationships/slide" Target="/ppt/slides/slide2.xml" Id="Rcf4df4b9d12941e1" /><Relationship Type="http://schemas.openxmlformats.org/officeDocument/2006/relationships/slide" Target="/ppt/slides/slide3.xml" Id="R867fd23b0d5e4f2c" /><Relationship Type="http://schemas.openxmlformats.org/officeDocument/2006/relationships/slide" Target="/ppt/slides/slide4.xml" Id="R2ac3875c77e345a0" /><Relationship Type="http://schemas.openxmlformats.org/officeDocument/2006/relationships/slide" Target="/ppt/slides/slide5.xml" Id="R9e62a1094c3c4c7f" /><Relationship Type="http://schemas.openxmlformats.org/officeDocument/2006/relationships/slide" Target="/ppt/slides/slide6.xml" Id="R78362b0b512d4b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5273e908a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1545075904b30" /><Relationship Type="http://schemas.openxmlformats.org/officeDocument/2006/relationships/theme" Target="/ppt/slideMasters/theme/theme1.xml" Id="R91d39546df8c4f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61545075904b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977e59b024d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d588548c34c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2814b9f9c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16ac0180f48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2e3d68bf84d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a011488554a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