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4139d7f73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c2e4ac1bd24b1b"/>
  </p:sldMasterIdLst>
  <p:sldIdLst>
    <p:sldId xmlns:r="http://schemas.openxmlformats.org/officeDocument/2006/relationships" id="256" r:id="R2fa1d57f41274d9e"/>
    <p:sldId xmlns:r="http://schemas.openxmlformats.org/officeDocument/2006/relationships" id="257" r:id="Re80bce548ed24587"/>
    <p:sldId xmlns:r="http://schemas.openxmlformats.org/officeDocument/2006/relationships" id="258" r:id="Rf69797b1eb194d76"/>
    <p:sldId xmlns:r="http://schemas.openxmlformats.org/officeDocument/2006/relationships" id="259" r:id="Rd28abf43bbd54e72"/>
    <p:sldId xmlns:r="http://schemas.openxmlformats.org/officeDocument/2006/relationships" id="260" r:id="R18838f1816a7446c"/>
    <p:sldId xmlns:r="http://schemas.openxmlformats.org/officeDocument/2006/relationships" id="261" r:id="R3b3f545e864d4903"/>
    <p:sldId xmlns:r="http://schemas.openxmlformats.org/officeDocument/2006/relationships" id="262" r:id="R4943c70a05be44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2e4ac1bd24b1b" /><Relationship Type="http://schemas.openxmlformats.org/officeDocument/2006/relationships/slide" Target="/ppt/slides/slide1.xml" Id="R2fa1d57f41274d9e" /><Relationship Type="http://schemas.openxmlformats.org/officeDocument/2006/relationships/slide" Target="/ppt/slides/slide2.xml" Id="Re80bce548ed24587" /><Relationship Type="http://schemas.openxmlformats.org/officeDocument/2006/relationships/slide" Target="/ppt/slides/slide3.xml" Id="Rf69797b1eb194d76" /><Relationship Type="http://schemas.openxmlformats.org/officeDocument/2006/relationships/slide" Target="/ppt/slides/slide4.xml" Id="Rd28abf43bbd54e72" /><Relationship Type="http://schemas.openxmlformats.org/officeDocument/2006/relationships/slide" Target="/ppt/slides/slide5.xml" Id="R18838f1816a7446c" /><Relationship Type="http://schemas.openxmlformats.org/officeDocument/2006/relationships/slide" Target="/ppt/slides/slide6.xml" Id="R3b3f545e864d4903" /><Relationship Type="http://schemas.openxmlformats.org/officeDocument/2006/relationships/slide" Target="/ppt/slides/slide7.xml" Id="R4943c70a05be44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7d7f35aa64c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17f6f2b814acd" /><Relationship Type="http://schemas.openxmlformats.org/officeDocument/2006/relationships/theme" Target="/ppt/slideMasters/theme/theme1.xml" Id="R3b02fa9d99bc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17f6f2b81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136c8d395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88404bdb241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bfc5a0ee6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cd1a439f7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5864d20cb4b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b86ebedb54f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cca558af84a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DINER 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DINER 47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823 068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−739 269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115 762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AARUM KIM FREDRIK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AARUM TED EINAR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WITTHÖFT-AARUM STINE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929 368 282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DINER 47 AS</a:t>
            </a:r>
          </a:p>
        </p:txBody>
      </p:sp>
    </p:spTree>
  </p:cSld>
  <p:clrMapOvr>
    <a:masterClrMapping xmlns:a="http://schemas.openxmlformats.org/drawingml/2006/main"/>
  </p:clrMapOvr>
</p:sld>
</file>