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b655b6ecfa47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e5c9939870403e"/>
  </p:sldMasterIdLst>
  <p:sldIdLst>
    <p:sldId xmlns:r="http://schemas.openxmlformats.org/officeDocument/2006/relationships" id="256" r:id="Rfb4ee2132c934145"/>
    <p:sldId xmlns:r="http://schemas.openxmlformats.org/officeDocument/2006/relationships" id="257" r:id="Rb0626220c4b240ef"/>
    <p:sldId xmlns:r="http://schemas.openxmlformats.org/officeDocument/2006/relationships" id="258" r:id="R25f66c7479614764"/>
    <p:sldId xmlns:r="http://schemas.openxmlformats.org/officeDocument/2006/relationships" id="259" r:id="Reec08b7278434ef1"/>
    <p:sldId xmlns:r="http://schemas.openxmlformats.org/officeDocument/2006/relationships" id="260" r:id="R0d4e6961387843c6"/>
    <p:sldId xmlns:r="http://schemas.openxmlformats.org/officeDocument/2006/relationships" id="261" r:id="Rfb7845241c034d40"/>
    <p:sldId xmlns:r="http://schemas.openxmlformats.org/officeDocument/2006/relationships" id="262" r:id="R05ffcd4f3de646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e5c9939870403e" /><Relationship Type="http://schemas.openxmlformats.org/officeDocument/2006/relationships/slide" Target="/ppt/slides/slide1.xml" Id="Rfb4ee2132c934145" /><Relationship Type="http://schemas.openxmlformats.org/officeDocument/2006/relationships/slide" Target="/ppt/slides/slide2.xml" Id="Rb0626220c4b240ef" /><Relationship Type="http://schemas.openxmlformats.org/officeDocument/2006/relationships/slide" Target="/ppt/slides/slide3.xml" Id="R25f66c7479614764" /><Relationship Type="http://schemas.openxmlformats.org/officeDocument/2006/relationships/slide" Target="/ppt/slides/slide4.xml" Id="Reec08b7278434ef1" /><Relationship Type="http://schemas.openxmlformats.org/officeDocument/2006/relationships/slide" Target="/ppt/slides/slide5.xml" Id="R0d4e6961387843c6" /><Relationship Type="http://schemas.openxmlformats.org/officeDocument/2006/relationships/slide" Target="/ppt/slides/slide6.xml" Id="Rfb7845241c034d40" /><Relationship Type="http://schemas.openxmlformats.org/officeDocument/2006/relationships/slide" Target="/ppt/slides/slide7.xml" Id="R05ffcd4f3de646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c85ccabdd48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285f316bd46b2" /><Relationship Type="http://schemas.openxmlformats.org/officeDocument/2006/relationships/theme" Target="/ppt/slideMasters/theme/theme1.xml" Id="Rc4d6898b428e4f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c285f316bd46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c900a27e64d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620b2b33248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cb1e0054549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10a24f2844f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6463f820f47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6b12156854a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00f4433144c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BLANKENBORG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BLANKENBORG HOLDING AS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499 638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4 719 446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5 669 446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BERGSTUEN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OPHEIM SAUA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KILI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AMDAL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ÅDNE KOLSTØ VÅRVIK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ODLAND  –  10,9 %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929 355 113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BLANKENBORG HOLDING AS</a:t>
            </a:r>
          </a:p>
        </p:txBody>
      </p:sp>
    </p:spTree>
  </p:cSld>
  <p:clrMapOvr>
    <a:masterClrMapping xmlns:a="http://schemas.openxmlformats.org/drawingml/2006/main"/>
  </p:clrMapOvr>
</p:sld>
</file>