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6041b384a747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7884e6a7a54924"/>
  </p:sldMasterIdLst>
  <p:sldIdLst>
    <p:sldId xmlns:r="http://schemas.openxmlformats.org/officeDocument/2006/relationships" id="256" r:id="R28bec37a02094ac5"/>
    <p:sldId xmlns:r="http://schemas.openxmlformats.org/officeDocument/2006/relationships" id="257" r:id="R696c002bc3314ea6"/>
    <p:sldId xmlns:r="http://schemas.openxmlformats.org/officeDocument/2006/relationships" id="258" r:id="Rf3d0194b0cae4ca4"/>
    <p:sldId xmlns:r="http://schemas.openxmlformats.org/officeDocument/2006/relationships" id="259" r:id="R2a693c6f11084629"/>
    <p:sldId xmlns:r="http://schemas.openxmlformats.org/officeDocument/2006/relationships" id="260" r:id="Rfe776949ddeb4e92"/>
    <p:sldId xmlns:r="http://schemas.openxmlformats.org/officeDocument/2006/relationships" id="261" r:id="R2a457cecbea140a3"/>
    <p:sldId xmlns:r="http://schemas.openxmlformats.org/officeDocument/2006/relationships" id="262" r:id="R129a5ab365a042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7884e6a7a54924" /><Relationship Type="http://schemas.openxmlformats.org/officeDocument/2006/relationships/slide" Target="/ppt/slides/slide1.xml" Id="R28bec37a02094ac5" /><Relationship Type="http://schemas.openxmlformats.org/officeDocument/2006/relationships/slide" Target="/ppt/slides/slide2.xml" Id="R696c002bc3314ea6" /><Relationship Type="http://schemas.openxmlformats.org/officeDocument/2006/relationships/slide" Target="/ppt/slides/slide3.xml" Id="Rf3d0194b0cae4ca4" /><Relationship Type="http://schemas.openxmlformats.org/officeDocument/2006/relationships/slide" Target="/ppt/slides/slide4.xml" Id="R2a693c6f11084629" /><Relationship Type="http://schemas.openxmlformats.org/officeDocument/2006/relationships/slide" Target="/ppt/slides/slide5.xml" Id="Rfe776949ddeb4e92" /><Relationship Type="http://schemas.openxmlformats.org/officeDocument/2006/relationships/slide" Target="/ppt/slides/slide6.xml" Id="R2a457cecbea140a3" /><Relationship Type="http://schemas.openxmlformats.org/officeDocument/2006/relationships/slide" Target="/ppt/slides/slide7.xml" Id="R129a5ab365a042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714e360a9a4e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066a1192224f87" /><Relationship Type="http://schemas.openxmlformats.org/officeDocument/2006/relationships/theme" Target="/ppt/slideMasters/theme/theme1.xml" Id="R81d5f8d9a39443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066a1192224f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aba26f36424a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c53c5e09274a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b2a6fc029a4a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f7c2261edb4b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9b5b93792046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2233291e448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db2969a7764b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BLANKENBORG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BLANKENBORG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BLANKENBORG HOLDING AS ble etablert [år] og holder til i Sauda.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BLANKENBORG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BLANKENBORG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BLANKENBORG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886 025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4 219 808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4 220 636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BLANKENBORG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AMDAL STIG  –  14,1 %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BERGSTUEN ARILD  –  14,1 %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KILI ODD  –  14,1 %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SAUA ERLEND OPHEIM  –  14,1 %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KOLSTØ ÅDNE HAUGSLAND  –  10,9 %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KOLSTØ JON HAUGSLAND  –  10,9 %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BLANKENBORG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Kyrkjegata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4200 Sauda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929 355 113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BLANKENBORG HOLDING AS</a:t>
            </a:r>
          </a:p>
        </p:txBody>
      </p:sp>
    </p:spTree>
  </p:cSld>
  <p:clrMapOvr>
    <a:masterClrMapping xmlns:a="http://schemas.openxmlformats.org/drawingml/2006/main"/>
  </p:clrMapOvr>
</p:sld>
</file>