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94106a00ff44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3aa437d12ed42cd"/>
  </p:sldMasterIdLst>
  <p:sldIdLst>
    <p:sldId xmlns:r="http://schemas.openxmlformats.org/officeDocument/2006/relationships" id="256" r:id="R2eb47bbb2a684f31"/>
    <p:sldId xmlns:r="http://schemas.openxmlformats.org/officeDocument/2006/relationships" id="257" r:id="R930399d290994c54"/>
    <p:sldId xmlns:r="http://schemas.openxmlformats.org/officeDocument/2006/relationships" id="258" r:id="R4b3ea22aeaba4b64"/>
    <p:sldId xmlns:r="http://schemas.openxmlformats.org/officeDocument/2006/relationships" id="259" r:id="R4df864a8639244f9"/>
    <p:sldId xmlns:r="http://schemas.openxmlformats.org/officeDocument/2006/relationships" id="260" r:id="Rc38dc36246af4514"/>
    <p:sldId xmlns:r="http://schemas.openxmlformats.org/officeDocument/2006/relationships" id="261" r:id="R23aa539c170f4f15"/>
    <p:sldId xmlns:r="http://schemas.openxmlformats.org/officeDocument/2006/relationships" id="262" r:id="Rdbbdb4ea4000435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3aa437d12ed42cd" /><Relationship Type="http://schemas.openxmlformats.org/officeDocument/2006/relationships/slide" Target="/ppt/slides/slide1.xml" Id="R2eb47bbb2a684f31" /><Relationship Type="http://schemas.openxmlformats.org/officeDocument/2006/relationships/slide" Target="/ppt/slides/slide2.xml" Id="R930399d290994c54" /><Relationship Type="http://schemas.openxmlformats.org/officeDocument/2006/relationships/slide" Target="/ppt/slides/slide3.xml" Id="R4b3ea22aeaba4b64" /><Relationship Type="http://schemas.openxmlformats.org/officeDocument/2006/relationships/slide" Target="/ppt/slides/slide4.xml" Id="R4df864a8639244f9" /><Relationship Type="http://schemas.openxmlformats.org/officeDocument/2006/relationships/slide" Target="/ppt/slides/slide5.xml" Id="Rc38dc36246af4514" /><Relationship Type="http://schemas.openxmlformats.org/officeDocument/2006/relationships/slide" Target="/ppt/slides/slide6.xml" Id="R23aa539c170f4f15" /><Relationship Type="http://schemas.openxmlformats.org/officeDocument/2006/relationships/slide" Target="/ppt/slides/slide7.xml" Id="Rdbbdb4ea4000435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69d1cc313749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142fa256574f47" /><Relationship Type="http://schemas.openxmlformats.org/officeDocument/2006/relationships/theme" Target="/ppt/slideMasters/theme/theme1.xml" Id="R181b6677e33b41c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6142fa256574f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ae4fa2b93a4d6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70062ac604a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424255d9f4f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5a249db1af40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f72ea014b942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dffe81e0d45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753262d1842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OCEANDRA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OCEANDRA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OCEANDRA AS ble etablert [år] og holder til i Buvika.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OCEANDRA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OCEANDRA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OCEANDRA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4 314 503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2 343 354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11 957 430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OCEANDRA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MALVIG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OCEANDRA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Mølnbakken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7350 Buvika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929 350 049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OCEANDRA AS</a:t>
            </a:r>
          </a:p>
        </p:txBody>
      </p:sp>
    </p:spTree>
  </p:cSld>
  <p:clrMapOvr>
    <a:masterClrMapping xmlns:a="http://schemas.openxmlformats.org/drawingml/2006/main"/>
  </p:clrMapOvr>
</p:sld>
</file>