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513fd8cd5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68c5456b2494e"/>
  </p:sldMasterIdLst>
  <p:sldIdLst>
    <p:sldId xmlns:r="http://schemas.openxmlformats.org/officeDocument/2006/relationships" id="256" r:id="R8a5b1ffb7cd34811"/>
    <p:sldId xmlns:r="http://schemas.openxmlformats.org/officeDocument/2006/relationships" id="257" r:id="R243e48e10d454c9e"/>
    <p:sldId xmlns:r="http://schemas.openxmlformats.org/officeDocument/2006/relationships" id="258" r:id="R5e8fba1146ab4b28"/>
    <p:sldId xmlns:r="http://schemas.openxmlformats.org/officeDocument/2006/relationships" id="259" r:id="R3dcc6a38e8614143"/>
    <p:sldId xmlns:r="http://schemas.openxmlformats.org/officeDocument/2006/relationships" id="260" r:id="Ra2f2d0a64a7a4d50"/>
    <p:sldId xmlns:r="http://schemas.openxmlformats.org/officeDocument/2006/relationships" id="261" r:id="Rda34f0e88d05472a"/>
    <p:sldId xmlns:r="http://schemas.openxmlformats.org/officeDocument/2006/relationships" id="262" r:id="R543eca582578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68c5456b2494e" /><Relationship Type="http://schemas.openxmlformats.org/officeDocument/2006/relationships/slide" Target="/ppt/slides/slide1.xml" Id="R8a5b1ffb7cd34811" /><Relationship Type="http://schemas.openxmlformats.org/officeDocument/2006/relationships/slide" Target="/ppt/slides/slide2.xml" Id="R243e48e10d454c9e" /><Relationship Type="http://schemas.openxmlformats.org/officeDocument/2006/relationships/slide" Target="/ppt/slides/slide3.xml" Id="R5e8fba1146ab4b28" /><Relationship Type="http://schemas.openxmlformats.org/officeDocument/2006/relationships/slide" Target="/ppt/slides/slide4.xml" Id="R3dcc6a38e8614143" /><Relationship Type="http://schemas.openxmlformats.org/officeDocument/2006/relationships/slide" Target="/ppt/slides/slide5.xml" Id="Ra2f2d0a64a7a4d50" /><Relationship Type="http://schemas.openxmlformats.org/officeDocument/2006/relationships/slide" Target="/ppt/slides/slide6.xml" Id="Rda34f0e88d05472a" /><Relationship Type="http://schemas.openxmlformats.org/officeDocument/2006/relationships/slide" Target="/ppt/slides/slide7.xml" Id="R543eca582578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8ecb3c125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226e7cb364a13" /><Relationship Type="http://schemas.openxmlformats.org/officeDocument/2006/relationships/theme" Target="/ppt/slideMasters/theme/theme1.xml" Id="R64cae56e563f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226e7cb364a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bc270818d4e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724460c97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30724c162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8baeeb954f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0f9cb6332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c0688450741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1f8f3e16f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 OG BESLAG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 OG BESLAG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 OG BESLAG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 OG BESLAG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 OG BESLAG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 OG BESLAG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48 234 308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9 222 679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7 205 275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26 997 145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40 528 095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 OG BESLAG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TEQT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 OG BESLAG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929 339 746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 OG BESLAG AS</a:t>
            </a:r>
          </a:p>
        </p:txBody>
      </p:sp>
    </p:spTree>
  </p:cSld>
  <p:clrMapOvr>
    <a:masterClrMapping xmlns:a="http://schemas.openxmlformats.org/drawingml/2006/main"/>
  </p:clrMapOvr>
</p:sld>
</file>