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173d0bb67843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c9fe68f802409b"/>
  </p:sldMasterIdLst>
  <p:sldIdLst>
    <p:sldId xmlns:r="http://schemas.openxmlformats.org/officeDocument/2006/relationships" id="256" r:id="R189e5b219f594f83"/>
    <p:sldId xmlns:r="http://schemas.openxmlformats.org/officeDocument/2006/relationships" id="257" r:id="R1736940bc841457a"/>
    <p:sldId xmlns:r="http://schemas.openxmlformats.org/officeDocument/2006/relationships" id="258" r:id="Rfc15e33b46ad4f50"/>
    <p:sldId xmlns:r="http://schemas.openxmlformats.org/officeDocument/2006/relationships" id="259" r:id="Rb43087c04aca4919"/>
    <p:sldId xmlns:r="http://schemas.openxmlformats.org/officeDocument/2006/relationships" id="260" r:id="R407d5f4bd2074143"/>
    <p:sldId xmlns:r="http://schemas.openxmlformats.org/officeDocument/2006/relationships" id="261" r:id="R2c6fed5fb5fc42c7"/>
    <p:sldId xmlns:r="http://schemas.openxmlformats.org/officeDocument/2006/relationships" id="262" r:id="R576e5902df6e47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c9fe68f802409b" /><Relationship Type="http://schemas.openxmlformats.org/officeDocument/2006/relationships/slide" Target="/ppt/slides/slide1.xml" Id="R189e5b219f594f83" /><Relationship Type="http://schemas.openxmlformats.org/officeDocument/2006/relationships/slide" Target="/ppt/slides/slide2.xml" Id="R1736940bc841457a" /><Relationship Type="http://schemas.openxmlformats.org/officeDocument/2006/relationships/slide" Target="/ppt/slides/slide3.xml" Id="Rfc15e33b46ad4f50" /><Relationship Type="http://schemas.openxmlformats.org/officeDocument/2006/relationships/slide" Target="/ppt/slides/slide4.xml" Id="Rb43087c04aca4919" /><Relationship Type="http://schemas.openxmlformats.org/officeDocument/2006/relationships/slide" Target="/ppt/slides/slide5.xml" Id="R407d5f4bd2074143" /><Relationship Type="http://schemas.openxmlformats.org/officeDocument/2006/relationships/slide" Target="/ppt/slides/slide6.xml" Id="R2c6fed5fb5fc42c7" /><Relationship Type="http://schemas.openxmlformats.org/officeDocument/2006/relationships/slide" Target="/ppt/slides/slide7.xml" Id="R576e5902df6e47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9f4f286c1d4d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66f2900ec48e6" /><Relationship Type="http://schemas.openxmlformats.org/officeDocument/2006/relationships/theme" Target="/ppt/slideMasters/theme/theme1.xml" Id="R0d964db2ec804d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c66f2900ec48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08ec040ec4a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d1baf590647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2209e3f324e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346aa97e848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f1d54a40e42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efc3b7eb244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0aa1ea23341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RYKOP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RYKOP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RYKOP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RYKOP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RYKOP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RYKOP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187 259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190 259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RYKOP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GEIR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VUS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RYKOP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Ringsakervegen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2383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929 337 190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RYKOP AS</a:t>
            </a:r>
          </a:p>
        </p:txBody>
      </p:sp>
    </p:spTree>
  </p:cSld>
  <p:clrMapOvr>
    <a:masterClrMapping xmlns:a="http://schemas.openxmlformats.org/drawingml/2006/main"/>
  </p:clrMapOvr>
</p:sld>
</file>