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2e9a8ac0f245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e13f55b6a46bf"/>
  </p:sldMasterIdLst>
  <p:sldIdLst>
    <p:sldId xmlns:r="http://schemas.openxmlformats.org/officeDocument/2006/relationships" id="256" r:id="R00255b2158c54a85"/>
    <p:sldId xmlns:r="http://schemas.openxmlformats.org/officeDocument/2006/relationships" id="257" r:id="R0462b9cdc8ed4f4a"/>
    <p:sldId xmlns:r="http://schemas.openxmlformats.org/officeDocument/2006/relationships" id="258" r:id="Rd1800961381b4386"/>
    <p:sldId xmlns:r="http://schemas.openxmlformats.org/officeDocument/2006/relationships" id="259" r:id="Rcc9ae873851c4b84"/>
    <p:sldId xmlns:r="http://schemas.openxmlformats.org/officeDocument/2006/relationships" id="260" r:id="Rf85aaab2f5fd49f0"/>
    <p:sldId xmlns:r="http://schemas.openxmlformats.org/officeDocument/2006/relationships" id="261" r:id="R7c3a6743366148c9"/>
    <p:sldId xmlns:r="http://schemas.openxmlformats.org/officeDocument/2006/relationships" id="262" r:id="R21541eac6cda48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e13f55b6a46bf" /><Relationship Type="http://schemas.openxmlformats.org/officeDocument/2006/relationships/slide" Target="/ppt/slides/slide1.xml" Id="R00255b2158c54a85" /><Relationship Type="http://schemas.openxmlformats.org/officeDocument/2006/relationships/slide" Target="/ppt/slides/slide2.xml" Id="R0462b9cdc8ed4f4a" /><Relationship Type="http://schemas.openxmlformats.org/officeDocument/2006/relationships/slide" Target="/ppt/slides/slide3.xml" Id="Rd1800961381b4386" /><Relationship Type="http://schemas.openxmlformats.org/officeDocument/2006/relationships/slide" Target="/ppt/slides/slide4.xml" Id="Rcc9ae873851c4b84" /><Relationship Type="http://schemas.openxmlformats.org/officeDocument/2006/relationships/slide" Target="/ppt/slides/slide5.xml" Id="Rf85aaab2f5fd49f0" /><Relationship Type="http://schemas.openxmlformats.org/officeDocument/2006/relationships/slide" Target="/ppt/slides/slide6.xml" Id="R7c3a6743366148c9" /><Relationship Type="http://schemas.openxmlformats.org/officeDocument/2006/relationships/slide" Target="/ppt/slides/slide7.xml" Id="R21541eac6cda48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16ba3e2f0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0d76eb8814e50" /><Relationship Type="http://schemas.openxmlformats.org/officeDocument/2006/relationships/theme" Target="/ppt/slideMasters/theme/theme1.xml" Id="R38095b75296e47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0d76eb8814e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224ad343d49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caf308a23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d9969810a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022d376de43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394a7e029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329e8d36c48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03743260c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KOLNES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KOLNES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282 100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215 404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245 404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T.KOLNES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929 329 910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RÅDGIVNING AS</a:t>
            </a:r>
          </a:p>
        </p:txBody>
      </p:sp>
    </p:spTree>
  </p:cSld>
  <p:clrMapOvr>
    <a:masterClrMapping xmlns:a="http://schemas.openxmlformats.org/drawingml/2006/main"/>
  </p:clrMapOvr>
</p:sld>
</file>