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dd83f7e0b346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654e47961441c5"/>
  </p:sldMasterIdLst>
  <p:sldIdLst>
    <p:sldId xmlns:r="http://schemas.openxmlformats.org/officeDocument/2006/relationships" id="256" r:id="Re64754d895e24bb5"/>
    <p:sldId xmlns:r="http://schemas.openxmlformats.org/officeDocument/2006/relationships" id="257" r:id="Rb7347a175bff4b2a"/>
    <p:sldId xmlns:r="http://schemas.openxmlformats.org/officeDocument/2006/relationships" id="258" r:id="Rddf2ee3dea4046e6"/>
    <p:sldId xmlns:r="http://schemas.openxmlformats.org/officeDocument/2006/relationships" id="259" r:id="R8da40ccfccf348e6"/>
    <p:sldId xmlns:r="http://schemas.openxmlformats.org/officeDocument/2006/relationships" id="260" r:id="Rd19cbd9e38f947c5"/>
    <p:sldId xmlns:r="http://schemas.openxmlformats.org/officeDocument/2006/relationships" id="261" r:id="R7764e26635594b1d"/>
    <p:sldId xmlns:r="http://schemas.openxmlformats.org/officeDocument/2006/relationships" id="262" r:id="Rda2cd55c46a646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654e47961441c5" /><Relationship Type="http://schemas.openxmlformats.org/officeDocument/2006/relationships/slide" Target="/ppt/slides/slide1.xml" Id="Re64754d895e24bb5" /><Relationship Type="http://schemas.openxmlformats.org/officeDocument/2006/relationships/slide" Target="/ppt/slides/slide2.xml" Id="Rb7347a175bff4b2a" /><Relationship Type="http://schemas.openxmlformats.org/officeDocument/2006/relationships/slide" Target="/ppt/slides/slide3.xml" Id="Rddf2ee3dea4046e6" /><Relationship Type="http://schemas.openxmlformats.org/officeDocument/2006/relationships/slide" Target="/ppt/slides/slide4.xml" Id="R8da40ccfccf348e6" /><Relationship Type="http://schemas.openxmlformats.org/officeDocument/2006/relationships/slide" Target="/ppt/slides/slide5.xml" Id="Rd19cbd9e38f947c5" /><Relationship Type="http://schemas.openxmlformats.org/officeDocument/2006/relationships/slide" Target="/ppt/slides/slide6.xml" Id="R7764e26635594b1d" /><Relationship Type="http://schemas.openxmlformats.org/officeDocument/2006/relationships/slide" Target="/ppt/slides/slide7.xml" Id="Rda2cd55c46a646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344d0cd2be4d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eb1d8cf264167" /><Relationship Type="http://schemas.openxmlformats.org/officeDocument/2006/relationships/theme" Target="/ppt/slideMasters/theme/theme1.xml" Id="R19471d6c69a44b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6eb1d8cf2641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4b4b781a24b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0097dcf824f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a30a73bd942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5e8f3f7484e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83efd02ee4d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5db1ee38f47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6782ff3e444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SKREDEN AS ble etablert [år] og holder til i Utvik.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840 050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168 238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586 112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 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Tistamvegen 170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6797 Utvik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929 328 949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