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0a789d7acd4e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48a428303241a8"/>
  </p:sldMasterIdLst>
  <p:sldIdLst>
    <p:sldId xmlns:r="http://schemas.openxmlformats.org/officeDocument/2006/relationships" id="256" r:id="Rc64c58e7a38c4ba5"/>
    <p:sldId xmlns:r="http://schemas.openxmlformats.org/officeDocument/2006/relationships" id="257" r:id="R91c93f5162da4173"/>
    <p:sldId xmlns:r="http://schemas.openxmlformats.org/officeDocument/2006/relationships" id="258" r:id="R90a51085aaa24f79"/>
    <p:sldId xmlns:r="http://schemas.openxmlformats.org/officeDocument/2006/relationships" id="259" r:id="R4c9fc68938674dbb"/>
    <p:sldId xmlns:r="http://schemas.openxmlformats.org/officeDocument/2006/relationships" id="260" r:id="R20c6b220bebf4f0e"/>
    <p:sldId xmlns:r="http://schemas.openxmlformats.org/officeDocument/2006/relationships" id="261" r:id="Rc212208cfeb14ccd"/>
    <p:sldId xmlns:r="http://schemas.openxmlformats.org/officeDocument/2006/relationships" id="262" r:id="R576f6fa5543241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48a428303241a8" /><Relationship Type="http://schemas.openxmlformats.org/officeDocument/2006/relationships/slide" Target="/ppt/slides/slide1.xml" Id="Rc64c58e7a38c4ba5" /><Relationship Type="http://schemas.openxmlformats.org/officeDocument/2006/relationships/slide" Target="/ppt/slides/slide2.xml" Id="R91c93f5162da4173" /><Relationship Type="http://schemas.openxmlformats.org/officeDocument/2006/relationships/slide" Target="/ppt/slides/slide3.xml" Id="R90a51085aaa24f79" /><Relationship Type="http://schemas.openxmlformats.org/officeDocument/2006/relationships/slide" Target="/ppt/slides/slide4.xml" Id="R4c9fc68938674dbb" /><Relationship Type="http://schemas.openxmlformats.org/officeDocument/2006/relationships/slide" Target="/ppt/slides/slide5.xml" Id="R20c6b220bebf4f0e" /><Relationship Type="http://schemas.openxmlformats.org/officeDocument/2006/relationships/slide" Target="/ppt/slides/slide6.xml" Id="Rc212208cfeb14ccd" /><Relationship Type="http://schemas.openxmlformats.org/officeDocument/2006/relationships/slide" Target="/ppt/slides/slide7.xml" Id="R576f6fa5543241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d0f73cdef745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74bbc138c4203" /><Relationship Type="http://schemas.openxmlformats.org/officeDocument/2006/relationships/theme" Target="/ppt/slideMasters/theme/theme1.xml" Id="R925a82481d0149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074bbc138c42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de2f29e5646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9be0bbb2a40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99ea8c66a4b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ca039b50e4f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f47f4e6184d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3e84397f94e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f3a7b887c49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HUS OG 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HUS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HUS OG 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HUS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HUS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HUS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HUS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WOLDSETH JAN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HUS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929 328 175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HUS OG HAGE AS</a:t>
            </a:r>
          </a:p>
        </p:txBody>
      </p:sp>
    </p:spTree>
  </p:cSld>
  <p:clrMapOvr>
    <a:masterClrMapping xmlns:a="http://schemas.openxmlformats.org/drawingml/2006/main"/>
  </p:clrMapOvr>
</p:sld>
</file>