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d01203caae4e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7959a8cc7e4aba"/>
  </p:sldMasterIdLst>
  <p:sldIdLst>
    <p:sldId xmlns:r="http://schemas.openxmlformats.org/officeDocument/2006/relationships" id="256" r:id="R7c3cea1e5b61454d"/>
    <p:sldId xmlns:r="http://schemas.openxmlformats.org/officeDocument/2006/relationships" id="257" r:id="R8ecdd4744ff04671"/>
    <p:sldId xmlns:r="http://schemas.openxmlformats.org/officeDocument/2006/relationships" id="258" r:id="Rc2a9d442fe0244f2"/>
    <p:sldId xmlns:r="http://schemas.openxmlformats.org/officeDocument/2006/relationships" id="259" r:id="R854c799b5b564b25"/>
    <p:sldId xmlns:r="http://schemas.openxmlformats.org/officeDocument/2006/relationships" id="260" r:id="Rcdc7cfd0ff194751"/>
    <p:sldId xmlns:r="http://schemas.openxmlformats.org/officeDocument/2006/relationships" id="261" r:id="R4a09c0c413ef41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7959a8cc7e4aba" /><Relationship Type="http://schemas.openxmlformats.org/officeDocument/2006/relationships/slide" Target="/ppt/slides/slide1.xml" Id="R7c3cea1e5b61454d" /><Relationship Type="http://schemas.openxmlformats.org/officeDocument/2006/relationships/slide" Target="/ppt/slides/slide2.xml" Id="R8ecdd4744ff04671" /><Relationship Type="http://schemas.openxmlformats.org/officeDocument/2006/relationships/slide" Target="/ppt/slides/slide3.xml" Id="Rc2a9d442fe0244f2" /><Relationship Type="http://schemas.openxmlformats.org/officeDocument/2006/relationships/slide" Target="/ppt/slides/slide4.xml" Id="R854c799b5b564b25" /><Relationship Type="http://schemas.openxmlformats.org/officeDocument/2006/relationships/slide" Target="/ppt/slides/slide5.xml" Id="Rcdc7cfd0ff194751" /><Relationship Type="http://schemas.openxmlformats.org/officeDocument/2006/relationships/slide" Target="/ppt/slides/slide6.xml" Id="R4a09c0c413ef41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e618371c2147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238847636f4890" /><Relationship Type="http://schemas.openxmlformats.org/officeDocument/2006/relationships/theme" Target="/ppt/slideMasters/theme/theme1.xml" Id="Rdbdc0a8a44d44e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238847636f48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04b2c8dde541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7f4f804d0244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91534349b247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fbad7768154c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54a59a2ef44c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427526744e46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ØKONOMIBISTAND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ØKONOMIBISTAND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ØKONOMIBISTAND REGNSKAP AS ble etablert [år] og holder til i Noresund.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ØKONOMIBISTAND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ØKONOMIBISTAND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ØKONOMIBISTAND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ØKONOMIBISTAND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ØKONOMIBISTAND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Rundskogen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3536 Noresund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15 05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post@obregnskap.no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www.obregnskap.no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929 327 446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ØKONOMIBISTAND REGNSKAP AS</a:t>
            </a:r>
          </a:p>
        </p:txBody>
      </p:sp>
    </p:spTree>
  </p:cSld>
  <p:clrMapOvr>
    <a:masterClrMapping xmlns:a="http://schemas.openxmlformats.org/drawingml/2006/main"/>
  </p:clrMapOvr>
</p:sld>
</file>