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43ec5524ed3465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d0cdaf543b04b55"/>
  </p:sldMasterIdLst>
  <p:sldIdLst>
    <p:sldId xmlns:r="http://schemas.openxmlformats.org/officeDocument/2006/relationships" id="256" r:id="Rb47aab500ed84d65"/>
    <p:sldId xmlns:r="http://schemas.openxmlformats.org/officeDocument/2006/relationships" id="257" r:id="Rb249fda128294361"/>
    <p:sldId xmlns:r="http://schemas.openxmlformats.org/officeDocument/2006/relationships" id="258" r:id="R0a5d99b5492048e8"/>
    <p:sldId xmlns:r="http://schemas.openxmlformats.org/officeDocument/2006/relationships" id="259" r:id="R58f13525899846a8"/>
    <p:sldId xmlns:r="http://schemas.openxmlformats.org/officeDocument/2006/relationships" id="260" r:id="Rbe672b11478642c6"/>
    <p:sldId xmlns:r="http://schemas.openxmlformats.org/officeDocument/2006/relationships" id="261" r:id="R2f2b122d0723418d"/>
    <p:sldId xmlns:r="http://schemas.openxmlformats.org/officeDocument/2006/relationships" id="262" r:id="R66383ec126ed498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0cdaf543b04b55" /><Relationship Type="http://schemas.openxmlformats.org/officeDocument/2006/relationships/slide" Target="/ppt/slides/slide1.xml" Id="Rb47aab500ed84d65" /><Relationship Type="http://schemas.openxmlformats.org/officeDocument/2006/relationships/slide" Target="/ppt/slides/slide2.xml" Id="Rb249fda128294361" /><Relationship Type="http://schemas.openxmlformats.org/officeDocument/2006/relationships/slide" Target="/ppt/slides/slide3.xml" Id="R0a5d99b5492048e8" /><Relationship Type="http://schemas.openxmlformats.org/officeDocument/2006/relationships/slide" Target="/ppt/slides/slide4.xml" Id="R58f13525899846a8" /><Relationship Type="http://schemas.openxmlformats.org/officeDocument/2006/relationships/slide" Target="/ppt/slides/slide5.xml" Id="Rbe672b11478642c6" /><Relationship Type="http://schemas.openxmlformats.org/officeDocument/2006/relationships/slide" Target="/ppt/slides/slide6.xml" Id="R2f2b122d0723418d" /><Relationship Type="http://schemas.openxmlformats.org/officeDocument/2006/relationships/slide" Target="/ppt/slides/slide7.xml" Id="R66383ec126ed498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5465a5a6ed426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db833060f149c7" /><Relationship Type="http://schemas.openxmlformats.org/officeDocument/2006/relationships/theme" Target="/ppt/slideMasters/theme/theme1.xml" Id="Rd2e40b6c5a1b4ed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6db833060f149c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d88fbb372e4a0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ba53b8faff47e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5cbd6d125747f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5ba75ae63148f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d5dd85d95b4b5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cf276017a94af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a2b594353149c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KMS SOLUTIONS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KMS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KMS SOLUTIONS AS ble etablert [år] og holder til i Sortland.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KMS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KMS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KMS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863 861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41 006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22 730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61 181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473 449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KMS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KRINGELEN MATHIAS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KMS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Hålogalandsveien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8403 Sortland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929 327 101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KMS SOLUTIONS AS</a:t>
            </a:r>
          </a:p>
        </p:txBody>
      </p:sp>
    </p:spTree>
  </p:cSld>
  <p:clrMapOvr>
    <a:masterClrMapping xmlns:a="http://schemas.openxmlformats.org/drawingml/2006/main"/>
  </p:clrMapOvr>
</p:sld>
</file>