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431cb87b7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05484d6f54988"/>
  </p:sldMasterIdLst>
  <p:sldIdLst>
    <p:sldId xmlns:r="http://schemas.openxmlformats.org/officeDocument/2006/relationships" id="256" r:id="R90993075a27c4c37"/>
    <p:sldId xmlns:r="http://schemas.openxmlformats.org/officeDocument/2006/relationships" id="257" r:id="R5f3fb0aa12f04104"/>
    <p:sldId xmlns:r="http://schemas.openxmlformats.org/officeDocument/2006/relationships" id="258" r:id="R0687f42796394861"/>
    <p:sldId xmlns:r="http://schemas.openxmlformats.org/officeDocument/2006/relationships" id="259" r:id="R85e6e7a5fab44d57"/>
    <p:sldId xmlns:r="http://schemas.openxmlformats.org/officeDocument/2006/relationships" id="260" r:id="R367d83c705d34538"/>
    <p:sldId xmlns:r="http://schemas.openxmlformats.org/officeDocument/2006/relationships" id="261" r:id="R40b38f787c42407f"/>
    <p:sldId xmlns:r="http://schemas.openxmlformats.org/officeDocument/2006/relationships" id="262" r:id="Rb7691005e767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05484d6f54988" /><Relationship Type="http://schemas.openxmlformats.org/officeDocument/2006/relationships/slide" Target="/ppt/slides/slide1.xml" Id="R90993075a27c4c37" /><Relationship Type="http://schemas.openxmlformats.org/officeDocument/2006/relationships/slide" Target="/ppt/slides/slide2.xml" Id="R5f3fb0aa12f04104" /><Relationship Type="http://schemas.openxmlformats.org/officeDocument/2006/relationships/slide" Target="/ppt/slides/slide3.xml" Id="R0687f42796394861" /><Relationship Type="http://schemas.openxmlformats.org/officeDocument/2006/relationships/slide" Target="/ppt/slides/slide4.xml" Id="R85e6e7a5fab44d57" /><Relationship Type="http://schemas.openxmlformats.org/officeDocument/2006/relationships/slide" Target="/ppt/slides/slide5.xml" Id="R367d83c705d34538" /><Relationship Type="http://schemas.openxmlformats.org/officeDocument/2006/relationships/slide" Target="/ppt/slides/slide6.xml" Id="R40b38f787c42407f" /><Relationship Type="http://schemas.openxmlformats.org/officeDocument/2006/relationships/slide" Target="/ppt/slides/slide7.xml" Id="Rb7691005e767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382646abb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c4ce581304798" /><Relationship Type="http://schemas.openxmlformats.org/officeDocument/2006/relationships/theme" Target="/ppt/slideMasters/theme/theme1.xml" Id="Rdd508d4eab2942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c4ce58130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de6c18a8d4d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7e7a8328849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c02b87aa545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9725159ab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79547b606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5e8f082d8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9a6e1729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PRELBO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PRELBO HOLDING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1 363 551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1 887 073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FORSLAND BEN CHRISTER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LANDRE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929 326 709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PRELBO HOLDING AS</a:t>
            </a:r>
          </a:p>
        </p:txBody>
      </p:sp>
    </p:spTree>
  </p:cSld>
  <p:clrMapOvr>
    <a:masterClrMapping xmlns:a="http://schemas.openxmlformats.org/drawingml/2006/main"/>
  </p:clrMapOvr>
</p:sld>
</file>