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ef4a34a6ba42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1414d58fb74f0b"/>
  </p:sldMasterIdLst>
  <p:sldIdLst>
    <p:sldId xmlns:r="http://schemas.openxmlformats.org/officeDocument/2006/relationships" id="256" r:id="Re39989df9d4c4b99"/>
    <p:sldId xmlns:r="http://schemas.openxmlformats.org/officeDocument/2006/relationships" id="257" r:id="R4768f5f276894e2a"/>
    <p:sldId xmlns:r="http://schemas.openxmlformats.org/officeDocument/2006/relationships" id="258" r:id="R7421f58fb92d4419"/>
    <p:sldId xmlns:r="http://schemas.openxmlformats.org/officeDocument/2006/relationships" id="259" r:id="R1e1aaf3018534234"/>
    <p:sldId xmlns:r="http://schemas.openxmlformats.org/officeDocument/2006/relationships" id="260" r:id="R965dcafda8f74519"/>
    <p:sldId xmlns:r="http://schemas.openxmlformats.org/officeDocument/2006/relationships" id="261" r:id="Ra85c23b734df42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414d58fb74f0b" /><Relationship Type="http://schemas.openxmlformats.org/officeDocument/2006/relationships/slide" Target="/ppt/slides/slide1.xml" Id="Re39989df9d4c4b99" /><Relationship Type="http://schemas.openxmlformats.org/officeDocument/2006/relationships/slide" Target="/ppt/slides/slide2.xml" Id="R4768f5f276894e2a" /><Relationship Type="http://schemas.openxmlformats.org/officeDocument/2006/relationships/slide" Target="/ppt/slides/slide3.xml" Id="R7421f58fb92d4419" /><Relationship Type="http://schemas.openxmlformats.org/officeDocument/2006/relationships/slide" Target="/ppt/slides/slide4.xml" Id="R1e1aaf3018534234" /><Relationship Type="http://schemas.openxmlformats.org/officeDocument/2006/relationships/slide" Target="/ppt/slides/slide5.xml" Id="R965dcafda8f74519" /><Relationship Type="http://schemas.openxmlformats.org/officeDocument/2006/relationships/slide" Target="/ppt/slides/slide6.xml" Id="Ra85c23b734df42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48d4a2b9846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296b65a504ea9" /><Relationship Type="http://schemas.openxmlformats.org/officeDocument/2006/relationships/theme" Target="/ppt/slideMasters/theme/theme1.xml" Id="Rf86fcca30606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e296b65a504e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186fccb8d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67bffcee44b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4679ae3c5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289e376d843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725b0c0e3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0c52f10fb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NUMETRIC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NUMETRIC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6 199 139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504 678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914 001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2 153 172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929 326 415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NUMETRIC AS</a:t>
            </a:r>
          </a:p>
        </p:txBody>
      </p:sp>
    </p:spTree>
  </p:cSld>
  <p:clrMapOvr>
    <a:masterClrMapping xmlns:a="http://schemas.openxmlformats.org/drawingml/2006/main"/>
  </p:clrMapOvr>
</p:sld>
</file>