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8e36bda2c94f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e1029df26b48c4"/>
  </p:sldMasterIdLst>
  <p:sldIdLst>
    <p:sldId xmlns:r="http://schemas.openxmlformats.org/officeDocument/2006/relationships" id="256" r:id="Re5819a8b38e94d22"/>
    <p:sldId xmlns:r="http://schemas.openxmlformats.org/officeDocument/2006/relationships" id="257" r:id="R693a86072ee04e00"/>
    <p:sldId xmlns:r="http://schemas.openxmlformats.org/officeDocument/2006/relationships" id="258" r:id="Raeba1a2f984a43f2"/>
    <p:sldId xmlns:r="http://schemas.openxmlformats.org/officeDocument/2006/relationships" id="259" r:id="Re274c337ff0a424f"/>
    <p:sldId xmlns:r="http://schemas.openxmlformats.org/officeDocument/2006/relationships" id="260" r:id="R9bc7b8cdfb344c50"/>
    <p:sldId xmlns:r="http://schemas.openxmlformats.org/officeDocument/2006/relationships" id="261" r:id="R9ab5804000204a20"/>
    <p:sldId xmlns:r="http://schemas.openxmlformats.org/officeDocument/2006/relationships" id="262" r:id="R13072e50f88040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1029df26b48c4" /><Relationship Type="http://schemas.openxmlformats.org/officeDocument/2006/relationships/slide" Target="/ppt/slides/slide1.xml" Id="Re5819a8b38e94d22" /><Relationship Type="http://schemas.openxmlformats.org/officeDocument/2006/relationships/slide" Target="/ppt/slides/slide2.xml" Id="R693a86072ee04e00" /><Relationship Type="http://schemas.openxmlformats.org/officeDocument/2006/relationships/slide" Target="/ppt/slides/slide3.xml" Id="Raeba1a2f984a43f2" /><Relationship Type="http://schemas.openxmlformats.org/officeDocument/2006/relationships/slide" Target="/ppt/slides/slide4.xml" Id="Re274c337ff0a424f" /><Relationship Type="http://schemas.openxmlformats.org/officeDocument/2006/relationships/slide" Target="/ppt/slides/slide5.xml" Id="R9bc7b8cdfb344c50" /><Relationship Type="http://schemas.openxmlformats.org/officeDocument/2006/relationships/slide" Target="/ppt/slides/slide6.xml" Id="R9ab5804000204a20" /><Relationship Type="http://schemas.openxmlformats.org/officeDocument/2006/relationships/slide" Target="/ppt/slides/slide7.xml" Id="R13072e50f88040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ca80a09d76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293e33f944f59" /><Relationship Type="http://schemas.openxmlformats.org/officeDocument/2006/relationships/theme" Target="/ppt/slideMasters/theme/theme1.xml" Id="R988f46374b7c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9293e33f944f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75195a1de47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d739a979c4b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3a7a7413043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88d8e45414f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e36d4a8354f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bc8bcd20c4e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a8b7a45484a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NUMETRIC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NUMETRIC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NUMETRIC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NUMETRIC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NUMETRIC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NUMETRIC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6 199 139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504 678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914 001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2 153 172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NUMETRIC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NATVIC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 MANAGEMENT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NUMETRIC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929 326 415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NUMETRIC AS</a:t>
            </a:r>
          </a:p>
        </p:txBody>
      </p:sp>
    </p:spTree>
  </p:cSld>
  <p:clrMapOvr>
    <a:masterClrMapping xmlns:a="http://schemas.openxmlformats.org/drawingml/2006/main"/>
  </p:clrMapOvr>
</p:sld>
</file>