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84e0db53b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8b81d3ca64ba2"/>
  </p:sldMasterIdLst>
  <p:sldIdLst>
    <p:sldId xmlns:r="http://schemas.openxmlformats.org/officeDocument/2006/relationships" id="256" r:id="Rd7df4553735144f0"/>
    <p:sldId xmlns:r="http://schemas.openxmlformats.org/officeDocument/2006/relationships" id="257" r:id="R6a859f8421af4b47"/>
    <p:sldId xmlns:r="http://schemas.openxmlformats.org/officeDocument/2006/relationships" id="258" r:id="Rb37802cb43ea4843"/>
    <p:sldId xmlns:r="http://schemas.openxmlformats.org/officeDocument/2006/relationships" id="259" r:id="Rc7d48b251fef4598"/>
    <p:sldId xmlns:r="http://schemas.openxmlformats.org/officeDocument/2006/relationships" id="260" r:id="R55185e8a4a8d4864"/>
    <p:sldId xmlns:r="http://schemas.openxmlformats.org/officeDocument/2006/relationships" id="261" r:id="Rd6bba46830b24b12"/>
    <p:sldId xmlns:r="http://schemas.openxmlformats.org/officeDocument/2006/relationships" id="262" r:id="Rd0d6a4650337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8b81d3ca64ba2" /><Relationship Type="http://schemas.openxmlformats.org/officeDocument/2006/relationships/slide" Target="/ppt/slides/slide1.xml" Id="Rd7df4553735144f0" /><Relationship Type="http://schemas.openxmlformats.org/officeDocument/2006/relationships/slide" Target="/ppt/slides/slide2.xml" Id="R6a859f8421af4b47" /><Relationship Type="http://schemas.openxmlformats.org/officeDocument/2006/relationships/slide" Target="/ppt/slides/slide3.xml" Id="Rb37802cb43ea4843" /><Relationship Type="http://schemas.openxmlformats.org/officeDocument/2006/relationships/slide" Target="/ppt/slides/slide4.xml" Id="Rc7d48b251fef4598" /><Relationship Type="http://schemas.openxmlformats.org/officeDocument/2006/relationships/slide" Target="/ppt/slides/slide5.xml" Id="R55185e8a4a8d4864" /><Relationship Type="http://schemas.openxmlformats.org/officeDocument/2006/relationships/slide" Target="/ppt/slides/slide6.xml" Id="Rd6bba46830b24b12" /><Relationship Type="http://schemas.openxmlformats.org/officeDocument/2006/relationships/slide" Target="/ppt/slides/slide7.xml" Id="Rd0d6a4650337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374e99c3b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2186f5f04435" /><Relationship Type="http://schemas.openxmlformats.org/officeDocument/2006/relationships/theme" Target="/ppt/slideMasters/theme/theme1.xml" Id="R13b0e98b4394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372186f5f0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6df5033c5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a38e80f55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2546440b4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84c0ad98247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721f58ae8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8a0849e2d4a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b8534f76d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AARSTAD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AARSTAD GRUPPEN AS ble etablert [år] og holder til i Inderøy.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8 135 290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9 047 476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JOAR AARSTAD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AARSTAD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Lensmyrvegen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7670 Inderøy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AARSTAD GRUPPEN AS</a:t>
            </a:r>
          </a:p>
        </p:txBody>
      </p:sp>
    </p:spTree>
  </p:cSld>
  <p:clrMapOvr>
    <a:masterClrMapping xmlns:a="http://schemas.openxmlformats.org/drawingml/2006/main"/>
  </p:clrMapOvr>
</p:sld>
</file>