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fb24c04d16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30114dde645fa"/>
  </p:sldMasterIdLst>
  <p:sldIdLst>
    <p:sldId xmlns:r="http://schemas.openxmlformats.org/officeDocument/2006/relationships" id="256" r:id="Rd6e1b7cb152f4515"/>
    <p:sldId xmlns:r="http://schemas.openxmlformats.org/officeDocument/2006/relationships" id="257" r:id="Rd3207c39a26e4802"/>
    <p:sldId xmlns:r="http://schemas.openxmlformats.org/officeDocument/2006/relationships" id="258" r:id="R7a511370687a4795"/>
    <p:sldId xmlns:r="http://schemas.openxmlformats.org/officeDocument/2006/relationships" id="259" r:id="R3cdbf12e35b94c08"/>
    <p:sldId xmlns:r="http://schemas.openxmlformats.org/officeDocument/2006/relationships" id="260" r:id="R0e0cc8db2eeb4fd9"/>
    <p:sldId xmlns:r="http://schemas.openxmlformats.org/officeDocument/2006/relationships" id="261" r:id="R61849cd8602f497b"/>
    <p:sldId xmlns:r="http://schemas.openxmlformats.org/officeDocument/2006/relationships" id="262" r:id="R71da0184b00946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30114dde645fa" /><Relationship Type="http://schemas.openxmlformats.org/officeDocument/2006/relationships/slide" Target="/ppt/slides/slide1.xml" Id="Rd6e1b7cb152f4515" /><Relationship Type="http://schemas.openxmlformats.org/officeDocument/2006/relationships/slide" Target="/ppt/slides/slide2.xml" Id="Rd3207c39a26e4802" /><Relationship Type="http://schemas.openxmlformats.org/officeDocument/2006/relationships/slide" Target="/ppt/slides/slide3.xml" Id="R7a511370687a4795" /><Relationship Type="http://schemas.openxmlformats.org/officeDocument/2006/relationships/slide" Target="/ppt/slides/slide4.xml" Id="R3cdbf12e35b94c08" /><Relationship Type="http://schemas.openxmlformats.org/officeDocument/2006/relationships/slide" Target="/ppt/slides/slide5.xml" Id="R0e0cc8db2eeb4fd9" /><Relationship Type="http://schemas.openxmlformats.org/officeDocument/2006/relationships/slide" Target="/ppt/slides/slide6.xml" Id="R61849cd8602f497b" /><Relationship Type="http://schemas.openxmlformats.org/officeDocument/2006/relationships/slide" Target="/ppt/slides/slide7.xml" Id="R71da0184b00946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900a4a834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f0e6b4b564702" /><Relationship Type="http://schemas.openxmlformats.org/officeDocument/2006/relationships/theme" Target="/ppt/slideMasters/theme/theme1.xml" Id="R29e30375e49e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0f0e6b4b56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6aaaddb3749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9c0ae8cac41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ea0ecc20d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e22904fc04a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b878800a0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b906832524b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c1e759aef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HAAWK.AI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HAAWK.AI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HAAWK.AI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HAAWK.AI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HAAWK.AI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HAAWK.AI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1 834 809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HAAWK.AI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ROBOTICS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XPLORICO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BERLAND NILS JACOB MOHR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CHIPPERMAN SOLUTION AB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HOLM-GLAD JAN DAVID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RYLAND BRETT NICHOLAS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HAAWK.AI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929 325 435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HAAWK.AI AS</a:t>
            </a:r>
          </a:p>
        </p:txBody>
      </p:sp>
    </p:spTree>
  </p:cSld>
  <p:clrMapOvr>
    <a:masterClrMapping xmlns:a="http://schemas.openxmlformats.org/drawingml/2006/main"/>
  </p:clrMapOvr>
</p:sld>
</file>