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9ab27400174c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04e3db50344e1"/>
  </p:sldMasterIdLst>
  <p:sldIdLst>
    <p:sldId xmlns:r="http://schemas.openxmlformats.org/officeDocument/2006/relationships" id="256" r:id="Rbb1b9322cce848a2"/>
    <p:sldId xmlns:r="http://schemas.openxmlformats.org/officeDocument/2006/relationships" id="257" r:id="R1b21c15bc56b43d2"/>
    <p:sldId xmlns:r="http://schemas.openxmlformats.org/officeDocument/2006/relationships" id="258" r:id="Refc92fbcaea548cc"/>
    <p:sldId xmlns:r="http://schemas.openxmlformats.org/officeDocument/2006/relationships" id="259" r:id="R4aa3c5b8830d4bba"/>
    <p:sldId xmlns:r="http://schemas.openxmlformats.org/officeDocument/2006/relationships" id="260" r:id="R8e46b75097634e52"/>
    <p:sldId xmlns:r="http://schemas.openxmlformats.org/officeDocument/2006/relationships" id="261" r:id="R07cbaa4884424646"/>
    <p:sldId xmlns:r="http://schemas.openxmlformats.org/officeDocument/2006/relationships" id="262" r:id="R3f3c4ce70c414d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04e3db50344e1" /><Relationship Type="http://schemas.openxmlformats.org/officeDocument/2006/relationships/slide" Target="/ppt/slides/slide1.xml" Id="Rbb1b9322cce848a2" /><Relationship Type="http://schemas.openxmlformats.org/officeDocument/2006/relationships/slide" Target="/ppt/slides/slide2.xml" Id="R1b21c15bc56b43d2" /><Relationship Type="http://schemas.openxmlformats.org/officeDocument/2006/relationships/slide" Target="/ppt/slides/slide3.xml" Id="Refc92fbcaea548cc" /><Relationship Type="http://schemas.openxmlformats.org/officeDocument/2006/relationships/slide" Target="/ppt/slides/slide4.xml" Id="R4aa3c5b8830d4bba" /><Relationship Type="http://schemas.openxmlformats.org/officeDocument/2006/relationships/slide" Target="/ppt/slides/slide5.xml" Id="R8e46b75097634e52" /><Relationship Type="http://schemas.openxmlformats.org/officeDocument/2006/relationships/slide" Target="/ppt/slides/slide6.xml" Id="R07cbaa4884424646" /><Relationship Type="http://schemas.openxmlformats.org/officeDocument/2006/relationships/slide" Target="/ppt/slides/slide7.xml" Id="R3f3c4ce70c414d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152ec94534c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abaaea22d4c95" /><Relationship Type="http://schemas.openxmlformats.org/officeDocument/2006/relationships/theme" Target="/ppt/slideMasters/theme/theme1.xml" Id="R4169fc58dff247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abaaea22d4c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4427160d14b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0837a69c540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6f1c3a20b42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b36a9b4654a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b1962265941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976538bea4b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1da9e2fec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306 660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KIRSTI KROGVIG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Østhellinga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929 323 319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 HOLDING AS</a:t>
            </a:r>
          </a:p>
        </p:txBody>
      </p:sp>
    </p:spTree>
  </p:cSld>
  <p:clrMapOvr>
    <a:masterClrMapping xmlns:a="http://schemas.openxmlformats.org/drawingml/2006/main"/>
  </p:clrMapOvr>
</p:sld>
</file>