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517e3ea90d42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36deb6ad70479f"/>
  </p:sldMasterIdLst>
  <p:sldIdLst>
    <p:sldId xmlns:r="http://schemas.openxmlformats.org/officeDocument/2006/relationships" id="256" r:id="Rd45f2ed2ad4242f5"/>
    <p:sldId xmlns:r="http://schemas.openxmlformats.org/officeDocument/2006/relationships" id="257" r:id="Rd6f54b7e5bfe4d5b"/>
    <p:sldId xmlns:r="http://schemas.openxmlformats.org/officeDocument/2006/relationships" id="258" r:id="Rf6fb9cdb42df4d8f"/>
    <p:sldId xmlns:r="http://schemas.openxmlformats.org/officeDocument/2006/relationships" id="259" r:id="R157ba1c34acb45ee"/>
    <p:sldId xmlns:r="http://schemas.openxmlformats.org/officeDocument/2006/relationships" id="260" r:id="R65cd474d793d4620"/>
    <p:sldId xmlns:r="http://schemas.openxmlformats.org/officeDocument/2006/relationships" id="261" r:id="R60171636a2644d31"/>
    <p:sldId xmlns:r="http://schemas.openxmlformats.org/officeDocument/2006/relationships" id="262" r:id="R2a32db3044f54f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36deb6ad70479f" /><Relationship Type="http://schemas.openxmlformats.org/officeDocument/2006/relationships/slide" Target="/ppt/slides/slide1.xml" Id="Rd45f2ed2ad4242f5" /><Relationship Type="http://schemas.openxmlformats.org/officeDocument/2006/relationships/slide" Target="/ppt/slides/slide2.xml" Id="Rd6f54b7e5bfe4d5b" /><Relationship Type="http://schemas.openxmlformats.org/officeDocument/2006/relationships/slide" Target="/ppt/slides/slide3.xml" Id="Rf6fb9cdb42df4d8f" /><Relationship Type="http://schemas.openxmlformats.org/officeDocument/2006/relationships/slide" Target="/ppt/slides/slide4.xml" Id="R157ba1c34acb45ee" /><Relationship Type="http://schemas.openxmlformats.org/officeDocument/2006/relationships/slide" Target="/ppt/slides/slide5.xml" Id="R65cd474d793d4620" /><Relationship Type="http://schemas.openxmlformats.org/officeDocument/2006/relationships/slide" Target="/ppt/slides/slide6.xml" Id="R60171636a2644d31" /><Relationship Type="http://schemas.openxmlformats.org/officeDocument/2006/relationships/slide" Target="/ppt/slides/slide7.xml" Id="R2a32db3044f54f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46e637eb5f4b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14531f2274879" /><Relationship Type="http://schemas.openxmlformats.org/officeDocument/2006/relationships/theme" Target="/ppt/slideMasters/theme/theme1.xml" Id="R44400dbe0b084a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614531f22748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671901a10948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1cd9f96e74b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b08dab6d648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4629e60eb45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d609b3f8745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e76bfa0c246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e90fad042d49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C-MARTIN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C-MARTIN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C-MARTIN INVEST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C-MARTIN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C-MARTIN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C-MARTIN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401 966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C-MARTIN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MARTIN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C-MARTIN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Ibsens gate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3022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929 319 877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C-MARTIN INVEST AS</a:t>
            </a:r>
          </a:p>
        </p:txBody>
      </p:sp>
    </p:spTree>
  </p:cSld>
  <p:clrMapOvr>
    <a:masterClrMapping xmlns:a="http://schemas.openxmlformats.org/drawingml/2006/main"/>
  </p:clrMapOvr>
</p:sld>
</file>