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568e6e1b884d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a8c404cd964f87"/>
  </p:sldMasterIdLst>
  <p:sldIdLst>
    <p:sldId xmlns:r="http://schemas.openxmlformats.org/officeDocument/2006/relationships" id="256" r:id="R56581340513f495b"/>
    <p:sldId xmlns:r="http://schemas.openxmlformats.org/officeDocument/2006/relationships" id="257" r:id="Rd2e9b041f60e4528"/>
    <p:sldId xmlns:r="http://schemas.openxmlformats.org/officeDocument/2006/relationships" id="258" r:id="R106e01365ffb48f8"/>
    <p:sldId xmlns:r="http://schemas.openxmlformats.org/officeDocument/2006/relationships" id="259" r:id="Rc505ec2693bd4e6b"/>
    <p:sldId xmlns:r="http://schemas.openxmlformats.org/officeDocument/2006/relationships" id="260" r:id="R357a5fb0bfa44991"/>
    <p:sldId xmlns:r="http://schemas.openxmlformats.org/officeDocument/2006/relationships" id="261" r:id="R7430ea61d74f41d6"/>
    <p:sldId xmlns:r="http://schemas.openxmlformats.org/officeDocument/2006/relationships" id="262" r:id="Rfff42fac4b4644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a8c404cd964f87" /><Relationship Type="http://schemas.openxmlformats.org/officeDocument/2006/relationships/slide" Target="/ppt/slides/slide1.xml" Id="R56581340513f495b" /><Relationship Type="http://schemas.openxmlformats.org/officeDocument/2006/relationships/slide" Target="/ppt/slides/slide2.xml" Id="Rd2e9b041f60e4528" /><Relationship Type="http://schemas.openxmlformats.org/officeDocument/2006/relationships/slide" Target="/ppt/slides/slide3.xml" Id="R106e01365ffb48f8" /><Relationship Type="http://schemas.openxmlformats.org/officeDocument/2006/relationships/slide" Target="/ppt/slides/slide4.xml" Id="Rc505ec2693bd4e6b" /><Relationship Type="http://schemas.openxmlformats.org/officeDocument/2006/relationships/slide" Target="/ppt/slides/slide5.xml" Id="R357a5fb0bfa44991" /><Relationship Type="http://schemas.openxmlformats.org/officeDocument/2006/relationships/slide" Target="/ppt/slides/slide6.xml" Id="R7430ea61d74f41d6" /><Relationship Type="http://schemas.openxmlformats.org/officeDocument/2006/relationships/slide" Target="/ppt/slides/slide7.xml" Id="Rfff42fac4b4644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88f3f39c254f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e9bd4367044a8" /><Relationship Type="http://schemas.openxmlformats.org/officeDocument/2006/relationships/theme" Target="/ppt/slideMasters/theme/theme1.xml" Id="Rb62ed57e1fe84e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3e9bd4367044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be2023b8b248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dcb5e6b70b42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f546af4c043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39a86be104e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02aebc8b945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c6ec1f5f2c41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b52ea5eb2547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MH SHIP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SHIP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MH SHIP INVEST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SHIP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SHIP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SHIP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312 229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7 074 094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7 300 840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SHIP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HØYER MARIUS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SHIP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Løbergvegen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3714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929 307 186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SHIP INVEST AS</a:t>
            </a:r>
          </a:p>
        </p:txBody>
      </p:sp>
    </p:spTree>
  </p:cSld>
  <p:clrMapOvr>
    <a:masterClrMapping xmlns:a="http://schemas.openxmlformats.org/drawingml/2006/main"/>
  </p:clrMapOvr>
</p:sld>
</file>