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4caf101efc4a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644f2d6f4341d3"/>
  </p:sldMasterIdLst>
  <p:sldIdLst>
    <p:sldId xmlns:r="http://schemas.openxmlformats.org/officeDocument/2006/relationships" id="256" r:id="R238ce8a097b54e79"/>
    <p:sldId xmlns:r="http://schemas.openxmlformats.org/officeDocument/2006/relationships" id="257" r:id="R4d8bde35c4fb4c8f"/>
    <p:sldId xmlns:r="http://schemas.openxmlformats.org/officeDocument/2006/relationships" id="258" r:id="R8a398a75cfea4faf"/>
    <p:sldId xmlns:r="http://schemas.openxmlformats.org/officeDocument/2006/relationships" id="259" r:id="Rde5f28b294664a74"/>
    <p:sldId xmlns:r="http://schemas.openxmlformats.org/officeDocument/2006/relationships" id="260" r:id="Rc6fc15338c2d49ab"/>
    <p:sldId xmlns:r="http://schemas.openxmlformats.org/officeDocument/2006/relationships" id="261" r:id="R9b5e7ca7712845b4"/>
    <p:sldId xmlns:r="http://schemas.openxmlformats.org/officeDocument/2006/relationships" id="262" r:id="Rf09b19e7fe0644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44f2d6f4341d3" /><Relationship Type="http://schemas.openxmlformats.org/officeDocument/2006/relationships/slide" Target="/ppt/slides/slide1.xml" Id="R238ce8a097b54e79" /><Relationship Type="http://schemas.openxmlformats.org/officeDocument/2006/relationships/slide" Target="/ppt/slides/slide2.xml" Id="R4d8bde35c4fb4c8f" /><Relationship Type="http://schemas.openxmlformats.org/officeDocument/2006/relationships/slide" Target="/ppt/slides/slide3.xml" Id="R8a398a75cfea4faf" /><Relationship Type="http://schemas.openxmlformats.org/officeDocument/2006/relationships/slide" Target="/ppt/slides/slide4.xml" Id="Rde5f28b294664a74" /><Relationship Type="http://schemas.openxmlformats.org/officeDocument/2006/relationships/slide" Target="/ppt/slides/slide5.xml" Id="Rc6fc15338c2d49ab" /><Relationship Type="http://schemas.openxmlformats.org/officeDocument/2006/relationships/slide" Target="/ppt/slides/slide6.xml" Id="R9b5e7ca7712845b4" /><Relationship Type="http://schemas.openxmlformats.org/officeDocument/2006/relationships/slide" Target="/ppt/slides/slide7.xml" Id="Rf09b19e7fe0644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3a5198eda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f4aa10b714f55" /><Relationship Type="http://schemas.openxmlformats.org/officeDocument/2006/relationships/theme" Target="/ppt/slideMasters/theme/theme1.xml" Id="Rced4468424bf42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f4aa10b714f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cbbba01e34d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c2ebfaf91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455fda6e542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04162c24246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6bd8d0fe5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1616730e641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11dbf6c4941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FUTURUM FUNDAMENTUM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FUNDAMENTUM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FUTURUM FUNDAMENTUM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FUNDAMENTUM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FUNDAMENTUM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FUNDAMENTUM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377 729 700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−4 137 057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−8 090 652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35 373 618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220 323 861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FUNDAMENTUM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GRØFT OG NYBROTT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HANSEN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GM KARLSSON INVEST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RUSTAD INVEST AS  –  11,0 %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FUNDAMENTUM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Slomarka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929 302 990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FUTURUM FUNDAMENTUM AS</a:t>
            </a:r>
          </a:p>
        </p:txBody>
      </p:sp>
    </p:spTree>
  </p:cSld>
  <p:clrMapOvr>
    <a:masterClrMapping xmlns:a="http://schemas.openxmlformats.org/drawingml/2006/main"/>
  </p:clrMapOvr>
</p:sld>
</file>