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815a492e7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2a55a9b494af6"/>
  </p:sldMasterIdLst>
  <p:sldIdLst>
    <p:sldId xmlns:r="http://schemas.openxmlformats.org/officeDocument/2006/relationships" id="256" r:id="R3724ea7b02904666"/>
    <p:sldId xmlns:r="http://schemas.openxmlformats.org/officeDocument/2006/relationships" id="257" r:id="R21826cccc8fb446e"/>
    <p:sldId xmlns:r="http://schemas.openxmlformats.org/officeDocument/2006/relationships" id="258" r:id="Re5bdd10eeb9f4076"/>
    <p:sldId xmlns:r="http://schemas.openxmlformats.org/officeDocument/2006/relationships" id="259" r:id="R662efb89b9344a20"/>
    <p:sldId xmlns:r="http://schemas.openxmlformats.org/officeDocument/2006/relationships" id="260" r:id="Rb6b2f579c0d849e0"/>
    <p:sldId xmlns:r="http://schemas.openxmlformats.org/officeDocument/2006/relationships" id="261" r:id="Rd0c8fd7bcaac4ee0"/>
    <p:sldId xmlns:r="http://schemas.openxmlformats.org/officeDocument/2006/relationships" id="262" r:id="R65df35959e3b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2a55a9b494af6" /><Relationship Type="http://schemas.openxmlformats.org/officeDocument/2006/relationships/slide" Target="/ppt/slides/slide1.xml" Id="R3724ea7b02904666" /><Relationship Type="http://schemas.openxmlformats.org/officeDocument/2006/relationships/slide" Target="/ppt/slides/slide2.xml" Id="R21826cccc8fb446e" /><Relationship Type="http://schemas.openxmlformats.org/officeDocument/2006/relationships/slide" Target="/ppt/slides/slide3.xml" Id="Re5bdd10eeb9f4076" /><Relationship Type="http://schemas.openxmlformats.org/officeDocument/2006/relationships/slide" Target="/ppt/slides/slide4.xml" Id="R662efb89b9344a20" /><Relationship Type="http://schemas.openxmlformats.org/officeDocument/2006/relationships/slide" Target="/ppt/slides/slide5.xml" Id="Rb6b2f579c0d849e0" /><Relationship Type="http://schemas.openxmlformats.org/officeDocument/2006/relationships/slide" Target="/ppt/slides/slide6.xml" Id="Rd0c8fd7bcaac4ee0" /><Relationship Type="http://schemas.openxmlformats.org/officeDocument/2006/relationships/slide" Target="/ppt/slides/slide7.xml" Id="R65df35959e3b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d86a942fd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c0ebdd4654a37" /><Relationship Type="http://schemas.openxmlformats.org/officeDocument/2006/relationships/theme" Target="/ppt/slideMasters/theme/theme1.xml" Id="Rd00ee8bd5ad0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c0ebdd465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55925704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7e0d530ff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3749cc059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7007b3ba4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4b03c017746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e61f17a5e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22703f1f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 RIST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RIST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Reistads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johan_rist@hotmail.com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929 295 307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RIST HOLDING AS</a:t>
            </a:r>
          </a:p>
        </p:txBody>
      </p:sp>
    </p:spTree>
  </p:cSld>
  <p:clrMapOvr>
    <a:masterClrMapping xmlns:a="http://schemas.openxmlformats.org/drawingml/2006/main"/>
  </p:clrMapOvr>
</p:sld>
</file>