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daadab8af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9dcfe6e604618"/>
  </p:sldMasterIdLst>
  <p:sldIdLst>
    <p:sldId xmlns:r="http://schemas.openxmlformats.org/officeDocument/2006/relationships" id="256" r:id="R7f519457cb6c4cb9"/>
    <p:sldId xmlns:r="http://schemas.openxmlformats.org/officeDocument/2006/relationships" id="257" r:id="Ra75d2aaf29fa45b3"/>
    <p:sldId xmlns:r="http://schemas.openxmlformats.org/officeDocument/2006/relationships" id="258" r:id="R77b8695ac9fa40e1"/>
    <p:sldId xmlns:r="http://schemas.openxmlformats.org/officeDocument/2006/relationships" id="259" r:id="Rb87c46e024934df7"/>
    <p:sldId xmlns:r="http://schemas.openxmlformats.org/officeDocument/2006/relationships" id="260" r:id="R73dc6c8bb3bc46f5"/>
    <p:sldId xmlns:r="http://schemas.openxmlformats.org/officeDocument/2006/relationships" id="261" r:id="Re066f4f6b2604d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9dcfe6e604618" /><Relationship Type="http://schemas.openxmlformats.org/officeDocument/2006/relationships/slide" Target="/ppt/slides/slide1.xml" Id="R7f519457cb6c4cb9" /><Relationship Type="http://schemas.openxmlformats.org/officeDocument/2006/relationships/slide" Target="/ppt/slides/slide2.xml" Id="Ra75d2aaf29fa45b3" /><Relationship Type="http://schemas.openxmlformats.org/officeDocument/2006/relationships/slide" Target="/ppt/slides/slide3.xml" Id="R77b8695ac9fa40e1" /><Relationship Type="http://schemas.openxmlformats.org/officeDocument/2006/relationships/slide" Target="/ppt/slides/slide4.xml" Id="Rb87c46e024934df7" /><Relationship Type="http://schemas.openxmlformats.org/officeDocument/2006/relationships/slide" Target="/ppt/slides/slide5.xml" Id="R73dc6c8bb3bc46f5" /><Relationship Type="http://schemas.openxmlformats.org/officeDocument/2006/relationships/slide" Target="/ppt/slides/slide6.xml" Id="Re066f4f6b2604d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a51587897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ed5a04f9844bc" /><Relationship Type="http://schemas.openxmlformats.org/officeDocument/2006/relationships/theme" Target="/ppt/slideMasters/theme/theme1.xml" Id="Re1c546568f8948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ed5a04f9844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af741e2a342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da5f2ff7642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0b1dbd73c46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1faf55cb743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b0592d293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07db63725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AGGE &amp; FRITTE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AGGE &amp; FRITTE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AGGE &amp; FRITTE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AGGE &amp; FRITTE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AGGE &amp; FRITTE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AGGE &amp; FRITTE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11 690 561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131 041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3 573 947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AGGE &amp; FRITTE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929 292 642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AGGE &amp; FRITTE AS</a:t>
            </a:r>
          </a:p>
        </p:txBody>
      </p:sp>
    </p:spTree>
  </p:cSld>
  <p:clrMapOvr>
    <a:masterClrMapping xmlns:a="http://schemas.openxmlformats.org/drawingml/2006/main"/>
  </p:clrMapOvr>
</p:sld>
</file>