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d25e5e99e48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05237e7d6d422a"/>
  </p:sldMasterIdLst>
  <p:sldIdLst>
    <p:sldId xmlns:r="http://schemas.openxmlformats.org/officeDocument/2006/relationships" id="256" r:id="R2a82cb1640d64efd"/>
    <p:sldId xmlns:r="http://schemas.openxmlformats.org/officeDocument/2006/relationships" id="257" r:id="R4b95a4ffe4ac4759"/>
    <p:sldId xmlns:r="http://schemas.openxmlformats.org/officeDocument/2006/relationships" id="258" r:id="R4eecf360930c46a3"/>
    <p:sldId xmlns:r="http://schemas.openxmlformats.org/officeDocument/2006/relationships" id="259" r:id="R4264a798c42e488e"/>
    <p:sldId xmlns:r="http://schemas.openxmlformats.org/officeDocument/2006/relationships" id="260" r:id="R0d25faec474c4a33"/>
    <p:sldId xmlns:r="http://schemas.openxmlformats.org/officeDocument/2006/relationships" id="261" r:id="R2f8fd243ebbc4a4f"/>
    <p:sldId xmlns:r="http://schemas.openxmlformats.org/officeDocument/2006/relationships" id="262" r:id="R33f0c58ca2ed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5237e7d6d422a" /><Relationship Type="http://schemas.openxmlformats.org/officeDocument/2006/relationships/slide" Target="/ppt/slides/slide1.xml" Id="R2a82cb1640d64efd" /><Relationship Type="http://schemas.openxmlformats.org/officeDocument/2006/relationships/slide" Target="/ppt/slides/slide2.xml" Id="R4b95a4ffe4ac4759" /><Relationship Type="http://schemas.openxmlformats.org/officeDocument/2006/relationships/slide" Target="/ppt/slides/slide3.xml" Id="R4eecf360930c46a3" /><Relationship Type="http://schemas.openxmlformats.org/officeDocument/2006/relationships/slide" Target="/ppt/slides/slide4.xml" Id="R4264a798c42e488e" /><Relationship Type="http://schemas.openxmlformats.org/officeDocument/2006/relationships/slide" Target="/ppt/slides/slide5.xml" Id="R0d25faec474c4a33" /><Relationship Type="http://schemas.openxmlformats.org/officeDocument/2006/relationships/slide" Target="/ppt/slides/slide6.xml" Id="R2f8fd243ebbc4a4f" /><Relationship Type="http://schemas.openxmlformats.org/officeDocument/2006/relationships/slide" Target="/ppt/slides/slide7.xml" Id="R33f0c58ca2ed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e30bd2f3c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8b2b351e44a96" /><Relationship Type="http://schemas.openxmlformats.org/officeDocument/2006/relationships/theme" Target="/ppt/slideMasters/theme/theme1.xml" Id="R23dc074b3d9842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8b2b351e4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35ac3609a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0dd4dc6f746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cdb0f31714a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b8f53c4d1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4d24ca394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64691cc924e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a97c4e87246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DIGITAL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DIGITAL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DIGITAL DESIGN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DIGITAL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DIGITAL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DIGITAL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381 272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201 765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7 743 133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DIGITAL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HOLDING &amp;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DIGITAL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Kvassnesvegen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929 286 103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DIGITAL DESIGN AS</a:t>
            </a:r>
          </a:p>
        </p:txBody>
      </p:sp>
    </p:spTree>
  </p:cSld>
  <p:clrMapOvr>
    <a:masterClrMapping xmlns:a="http://schemas.openxmlformats.org/drawingml/2006/main"/>
  </p:clrMapOvr>
</p:sld>
</file>