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3a662d8d154c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f310fc281c4c98"/>
  </p:sldMasterIdLst>
  <p:sldIdLst>
    <p:sldId xmlns:r="http://schemas.openxmlformats.org/officeDocument/2006/relationships" id="256" r:id="R76aa31a2e8514d0b"/>
    <p:sldId xmlns:r="http://schemas.openxmlformats.org/officeDocument/2006/relationships" id="257" r:id="R0afaf7c7372e43c9"/>
    <p:sldId xmlns:r="http://schemas.openxmlformats.org/officeDocument/2006/relationships" id="258" r:id="R7da87c391de44170"/>
    <p:sldId xmlns:r="http://schemas.openxmlformats.org/officeDocument/2006/relationships" id="259" r:id="Rbbc63da8a49546c7"/>
    <p:sldId xmlns:r="http://schemas.openxmlformats.org/officeDocument/2006/relationships" id="260" r:id="R838ee71355e34ca8"/>
    <p:sldId xmlns:r="http://schemas.openxmlformats.org/officeDocument/2006/relationships" id="261" r:id="Rab42038436f44fa0"/>
    <p:sldId xmlns:r="http://schemas.openxmlformats.org/officeDocument/2006/relationships" id="262" r:id="R8a1ac8d4ecc846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310fc281c4c98" /><Relationship Type="http://schemas.openxmlformats.org/officeDocument/2006/relationships/slide" Target="/ppt/slides/slide1.xml" Id="R76aa31a2e8514d0b" /><Relationship Type="http://schemas.openxmlformats.org/officeDocument/2006/relationships/slide" Target="/ppt/slides/slide2.xml" Id="R0afaf7c7372e43c9" /><Relationship Type="http://schemas.openxmlformats.org/officeDocument/2006/relationships/slide" Target="/ppt/slides/slide3.xml" Id="R7da87c391de44170" /><Relationship Type="http://schemas.openxmlformats.org/officeDocument/2006/relationships/slide" Target="/ppt/slides/slide4.xml" Id="Rbbc63da8a49546c7" /><Relationship Type="http://schemas.openxmlformats.org/officeDocument/2006/relationships/slide" Target="/ppt/slides/slide5.xml" Id="R838ee71355e34ca8" /><Relationship Type="http://schemas.openxmlformats.org/officeDocument/2006/relationships/slide" Target="/ppt/slides/slide6.xml" Id="Rab42038436f44fa0" /><Relationship Type="http://schemas.openxmlformats.org/officeDocument/2006/relationships/slide" Target="/ppt/slides/slide7.xml" Id="R8a1ac8d4ecc846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49075f06f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1ad0573f44b97" /><Relationship Type="http://schemas.openxmlformats.org/officeDocument/2006/relationships/theme" Target="/ppt/slideMasters/theme/theme1.xml" Id="Re4f5a63d03ed4a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41ad0573f44b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ed923200a43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d4900c6a443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e6d7a19044d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21b1ea1e14c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9f747ea1e4c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ddd6811e048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f1ef4a07740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ECOISM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ECOISM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ECOISM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ECOISM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ECOISM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ECOISM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−85 865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ECOISM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MASLOVA ELIZAVETA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ECOISM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929 285 255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ECOISM AS</a:t>
            </a:r>
          </a:p>
        </p:txBody>
      </p:sp>
    </p:spTree>
  </p:cSld>
  <p:clrMapOvr>
    <a:masterClrMapping xmlns:a="http://schemas.openxmlformats.org/drawingml/2006/main"/>
  </p:clrMapOvr>
</p:sld>
</file>