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449167e45646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424711fa26426b"/>
  </p:sldMasterIdLst>
  <p:sldIdLst>
    <p:sldId xmlns:r="http://schemas.openxmlformats.org/officeDocument/2006/relationships" id="256" r:id="Rd9f2675c01cb4986"/>
    <p:sldId xmlns:r="http://schemas.openxmlformats.org/officeDocument/2006/relationships" id="257" r:id="Rf997c1bc3aa940ef"/>
    <p:sldId xmlns:r="http://schemas.openxmlformats.org/officeDocument/2006/relationships" id="258" r:id="Redd66e9051704b07"/>
    <p:sldId xmlns:r="http://schemas.openxmlformats.org/officeDocument/2006/relationships" id="259" r:id="R8b33f1511a994260"/>
    <p:sldId xmlns:r="http://schemas.openxmlformats.org/officeDocument/2006/relationships" id="260" r:id="R885e6f61958141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24711fa26426b" /><Relationship Type="http://schemas.openxmlformats.org/officeDocument/2006/relationships/slide" Target="/ppt/slides/slide1.xml" Id="Rd9f2675c01cb4986" /><Relationship Type="http://schemas.openxmlformats.org/officeDocument/2006/relationships/slide" Target="/ppt/slides/slide2.xml" Id="Rf997c1bc3aa940ef" /><Relationship Type="http://schemas.openxmlformats.org/officeDocument/2006/relationships/slide" Target="/ppt/slides/slide3.xml" Id="Redd66e9051704b07" /><Relationship Type="http://schemas.openxmlformats.org/officeDocument/2006/relationships/slide" Target="/ppt/slides/slide4.xml" Id="R8b33f1511a994260" /><Relationship Type="http://schemas.openxmlformats.org/officeDocument/2006/relationships/slide" Target="/ppt/slides/slide5.xml" Id="R885e6f61958141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9bb16e88c44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6f06bdd6c46e1" /><Relationship Type="http://schemas.openxmlformats.org/officeDocument/2006/relationships/theme" Target="/ppt/slideMasters/theme/theme1.xml" Id="Rde3fd5d09e134c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86f06bdd6c46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40b6fc0884d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6faa25ed743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ad9a94f9d4d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18f9c5f374d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c2f5f3abb42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ROBBERSTAD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ROBBERSTAD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ROBBERSTAD ble etablert [år] og holder til i Bjørnemyr.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ROBBERSTAD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ROBBERSTAD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ROBBERSTAD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Rehabsenteret, Håkonskastet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1453 Bjørnemyr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929 276 302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ROBBERSTAD</a:t>
            </a:r>
          </a:p>
        </p:txBody>
      </p:sp>
    </p:spTree>
  </p:cSld>
  <p:clrMapOvr>
    <a:masterClrMapping xmlns:a="http://schemas.openxmlformats.org/drawingml/2006/main"/>
  </p:clrMapOvr>
</p:sld>
</file>