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1ea60f6aef42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5d88a511fc42ad"/>
  </p:sldMasterIdLst>
  <p:sldIdLst>
    <p:sldId xmlns:r="http://schemas.openxmlformats.org/officeDocument/2006/relationships" id="256" r:id="R75907271f0df4837"/>
    <p:sldId xmlns:r="http://schemas.openxmlformats.org/officeDocument/2006/relationships" id="257" r:id="Ra9ed2a18d2624fa6"/>
    <p:sldId xmlns:r="http://schemas.openxmlformats.org/officeDocument/2006/relationships" id="258" r:id="Rb82a370842d24e46"/>
    <p:sldId xmlns:r="http://schemas.openxmlformats.org/officeDocument/2006/relationships" id="259" r:id="Ra4823627d8df4968"/>
    <p:sldId xmlns:r="http://schemas.openxmlformats.org/officeDocument/2006/relationships" id="260" r:id="Rf062536d201241e9"/>
    <p:sldId xmlns:r="http://schemas.openxmlformats.org/officeDocument/2006/relationships" id="261" r:id="R8e51336e797c4985"/>
    <p:sldId xmlns:r="http://schemas.openxmlformats.org/officeDocument/2006/relationships" id="262" r:id="Rc2e4d41c6d0649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5d88a511fc42ad" /><Relationship Type="http://schemas.openxmlformats.org/officeDocument/2006/relationships/slide" Target="/ppt/slides/slide1.xml" Id="R75907271f0df4837" /><Relationship Type="http://schemas.openxmlformats.org/officeDocument/2006/relationships/slide" Target="/ppt/slides/slide2.xml" Id="Ra9ed2a18d2624fa6" /><Relationship Type="http://schemas.openxmlformats.org/officeDocument/2006/relationships/slide" Target="/ppt/slides/slide3.xml" Id="Rb82a370842d24e46" /><Relationship Type="http://schemas.openxmlformats.org/officeDocument/2006/relationships/slide" Target="/ppt/slides/slide4.xml" Id="Ra4823627d8df4968" /><Relationship Type="http://schemas.openxmlformats.org/officeDocument/2006/relationships/slide" Target="/ppt/slides/slide5.xml" Id="Rf062536d201241e9" /><Relationship Type="http://schemas.openxmlformats.org/officeDocument/2006/relationships/slide" Target="/ppt/slides/slide6.xml" Id="R8e51336e797c4985" /><Relationship Type="http://schemas.openxmlformats.org/officeDocument/2006/relationships/slide" Target="/ppt/slides/slide7.xml" Id="Rc2e4d41c6d0649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2c28109eba41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84cce449a45d2" /><Relationship Type="http://schemas.openxmlformats.org/officeDocument/2006/relationships/theme" Target="/ppt/slideMasters/theme/theme1.xml" Id="R4e5f9a18907745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984cce449a45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12b4d422147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27d68d57b40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37ce7b61644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1e3b4556d45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2dfe0d96247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2f69fc32848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5045d709e47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SPECIAL PROJECT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SPECIAL PROJECT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SPECIAL PROJECT AS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SPECIAL PROJECT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SPECIAL PROJECT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SPECIAL PROJECT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58 108 383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2 773 423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2 061 896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2 111 650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26 695 778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SPECIAL PROJECT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WEBJØRNSEN REMI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SPECIAL PROJECT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Vestengveien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1725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929 255 372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SPECIAL PROJECT AS</a:t>
            </a:r>
          </a:p>
        </p:txBody>
      </p:sp>
    </p:spTree>
  </p:cSld>
  <p:clrMapOvr>
    <a:masterClrMapping xmlns:a="http://schemas.openxmlformats.org/drawingml/2006/main"/>
  </p:clrMapOvr>
</p:sld>
</file>