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22692a87eb4f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4681d2602e4191"/>
  </p:sldMasterIdLst>
  <p:sldIdLst>
    <p:sldId xmlns:r="http://schemas.openxmlformats.org/officeDocument/2006/relationships" id="256" r:id="R854bc9e504ae46bc"/>
    <p:sldId xmlns:r="http://schemas.openxmlformats.org/officeDocument/2006/relationships" id="257" r:id="Re58b86e15a684c9f"/>
    <p:sldId xmlns:r="http://schemas.openxmlformats.org/officeDocument/2006/relationships" id="258" r:id="R4425ff59b93c4793"/>
    <p:sldId xmlns:r="http://schemas.openxmlformats.org/officeDocument/2006/relationships" id="259" r:id="Ree152a116bf34752"/>
    <p:sldId xmlns:r="http://schemas.openxmlformats.org/officeDocument/2006/relationships" id="260" r:id="Rd42437f5cea64bad"/>
    <p:sldId xmlns:r="http://schemas.openxmlformats.org/officeDocument/2006/relationships" id="261" r:id="R8140509dbeab46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4681d2602e4191" /><Relationship Type="http://schemas.openxmlformats.org/officeDocument/2006/relationships/slide" Target="/ppt/slides/slide1.xml" Id="R854bc9e504ae46bc" /><Relationship Type="http://schemas.openxmlformats.org/officeDocument/2006/relationships/slide" Target="/ppt/slides/slide2.xml" Id="Re58b86e15a684c9f" /><Relationship Type="http://schemas.openxmlformats.org/officeDocument/2006/relationships/slide" Target="/ppt/slides/slide3.xml" Id="R4425ff59b93c4793" /><Relationship Type="http://schemas.openxmlformats.org/officeDocument/2006/relationships/slide" Target="/ppt/slides/slide4.xml" Id="Ree152a116bf34752" /><Relationship Type="http://schemas.openxmlformats.org/officeDocument/2006/relationships/slide" Target="/ppt/slides/slide5.xml" Id="Rd42437f5cea64bad" /><Relationship Type="http://schemas.openxmlformats.org/officeDocument/2006/relationships/slide" Target="/ppt/slides/slide6.xml" Id="R8140509dbeab46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c0f7eee75844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dbb3c991e4b96" /><Relationship Type="http://schemas.openxmlformats.org/officeDocument/2006/relationships/theme" Target="/ppt/slideMasters/theme/theme1.xml" Id="Rcc3f27165e4645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8dbb3c991e4b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c0b3e8dcb46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2649cb13244c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a5354a0664f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5390fa00e48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31b28031e4c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4f659c8d645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SIMON JAMES DESIGN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 JAMES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 JAMES DESIGN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 JAMES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 JAMES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 JAMES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 JAMES LILJA BARTLEY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 JAMES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Pilestredet Park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simon@sjdesign.no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www.sjdesign.no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929 237 285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 JAMES DESIGN AS</a:t>
            </a:r>
          </a:p>
        </p:txBody>
      </p:sp>
    </p:spTree>
  </p:cSld>
  <p:clrMapOvr>
    <a:masterClrMapping xmlns:a="http://schemas.openxmlformats.org/drawingml/2006/main"/>
  </p:clrMapOvr>
</p:sld>
</file>