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265dd0f54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ba8cc20ca45a8"/>
  </p:sldMasterIdLst>
  <p:sldIdLst>
    <p:sldId xmlns:r="http://schemas.openxmlformats.org/officeDocument/2006/relationships" id="256" r:id="R7c5b8c6517a44673"/>
    <p:sldId xmlns:r="http://schemas.openxmlformats.org/officeDocument/2006/relationships" id="257" r:id="R05d4652a3d774418"/>
    <p:sldId xmlns:r="http://schemas.openxmlformats.org/officeDocument/2006/relationships" id="258" r:id="Ra36e61db0c8c422f"/>
    <p:sldId xmlns:r="http://schemas.openxmlformats.org/officeDocument/2006/relationships" id="259" r:id="Rc80918252abb4578"/>
    <p:sldId xmlns:r="http://schemas.openxmlformats.org/officeDocument/2006/relationships" id="260" r:id="R2465c5402f1b497e"/>
    <p:sldId xmlns:r="http://schemas.openxmlformats.org/officeDocument/2006/relationships" id="261" r:id="R6c2bc24ef1da48e1"/>
    <p:sldId xmlns:r="http://schemas.openxmlformats.org/officeDocument/2006/relationships" id="262" r:id="R6ac6812fb6ce45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ba8cc20ca45a8" /><Relationship Type="http://schemas.openxmlformats.org/officeDocument/2006/relationships/slide" Target="/ppt/slides/slide1.xml" Id="R7c5b8c6517a44673" /><Relationship Type="http://schemas.openxmlformats.org/officeDocument/2006/relationships/slide" Target="/ppt/slides/slide2.xml" Id="R05d4652a3d774418" /><Relationship Type="http://schemas.openxmlformats.org/officeDocument/2006/relationships/slide" Target="/ppt/slides/slide3.xml" Id="Ra36e61db0c8c422f" /><Relationship Type="http://schemas.openxmlformats.org/officeDocument/2006/relationships/slide" Target="/ppt/slides/slide4.xml" Id="Rc80918252abb4578" /><Relationship Type="http://schemas.openxmlformats.org/officeDocument/2006/relationships/slide" Target="/ppt/slides/slide5.xml" Id="R2465c5402f1b497e" /><Relationship Type="http://schemas.openxmlformats.org/officeDocument/2006/relationships/slide" Target="/ppt/slides/slide6.xml" Id="R6c2bc24ef1da48e1" /><Relationship Type="http://schemas.openxmlformats.org/officeDocument/2006/relationships/slide" Target="/ppt/slides/slide7.xml" Id="R6ac6812fb6ce45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64c84ecf3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8d5204ef347e0" /><Relationship Type="http://schemas.openxmlformats.org/officeDocument/2006/relationships/theme" Target="/ppt/slideMasters/theme/theme1.xml" Id="Re30fede96c4e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8d5204ef3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6ddd1fc9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22fd9f87a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9fb923881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0527138c745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7f6cd906c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2669f60a144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52871e15c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STENDER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 REGNSKAP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3 636 782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733 370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 GRUPPEN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CYRUS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SKJERVENGEN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1707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929 227 271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REGNSKAP AS</a:t>
            </a:r>
          </a:p>
        </p:txBody>
      </p:sp>
    </p:spTree>
  </p:cSld>
  <p:clrMapOvr>
    <a:masterClrMapping xmlns:a="http://schemas.openxmlformats.org/drawingml/2006/main"/>
  </p:clrMapOvr>
</p:sld>
</file>