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a907abdceb4e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1447aa74184ce8"/>
  </p:sldMasterIdLst>
  <p:sldIdLst>
    <p:sldId xmlns:r="http://schemas.openxmlformats.org/officeDocument/2006/relationships" id="256" r:id="R71c5b05c04514364"/>
    <p:sldId xmlns:r="http://schemas.openxmlformats.org/officeDocument/2006/relationships" id="257" r:id="R699e43de957e4826"/>
    <p:sldId xmlns:r="http://schemas.openxmlformats.org/officeDocument/2006/relationships" id="258" r:id="R87bb732949ad474d"/>
    <p:sldId xmlns:r="http://schemas.openxmlformats.org/officeDocument/2006/relationships" id="259" r:id="Raafd5c81062c46a2"/>
    <p:sldId xmlns:r="http://schemas.openxmlformats.org/officeDocument/2006/relationships" id="260" r:id="R8072bff385964188"/>
    <p:sldId xmlns:r="http://schemas.openxmlformats.org/officeDocument/2006/relationships" id="261" r:id="R199f18ad6e9f49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1447aa74184ce8" /><Relationship Type="http://schemas.openxmlformats.org/officeDocument/2006/relationships/slide" Target="/ppt/slides/slide1.xml" Id="R71c5b05c04514364" /><Relationship Type="http://schemas.openxmlformats.org/officeDocument/2006/relationships/slide" Target="/ppt/slides/slide2.xml" Id="R699e43de957e4826" /><Relationship Type="http://schemas.openxmlformats.org/officeDocument/2006/relationships/slide" Target="/ppt/slides/slide3.xml" Id="R87bb732949ad474d" /><Relationship Type="http://schemas.openxmlformats.org/officeDocument/2006/relationships/slide" Target="/ppt/slides/slide4.xml" Id="Raafd5c81062c46a2" /><Relationship Type="http://schemas.openxmlformats.org/officeDocument/2006/relationships/slide" Target="/ppt/slides/slide5.xml" Id="R8072bff385964188" /><Relationship Type="http://schemas.openxmlformats.org/officeDocument/2006/relationships/slide" Target="/ppt/slides/slide6.xml" Id="R199f18ad6e9f49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fc5e067c9147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ec0fe932540a4" /><Relationship Type="http://schemas.openxmlformats.org/officeDocument/2006/relationships/theme" Target="/ppt/slideMasters/theme/theme1.xml" Id="R775aa956c4dc41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4ec0fe932540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17b44d0d94d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7ef99d42b44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c3f4c4d414b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932d8680a48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1f8fe8ffe42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400579a594a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STENDER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STENDER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STENDER REGNSKAP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STENDER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STENDER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STENDER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STENDER ACCOUNTHOUSE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PARMANN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BLAKKESTAD ASLAKSEN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SØTORP HOLDING AS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STENDER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1707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929 227 271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STENDER REGNSKAP AS</a:t>
            </a:r>
          </a:p>
        </p:txBody>
      </p:sp>
    </p:spTree>
  </p:cSld>
  <p:clrMapOvr>
    <a:masterClrMapping xmlns:a="http://schemas.openxmlformats.org/drawingml/2006/main"/>
  </p:clrMapOvr>
</p:sld>
</file>