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5870b01d74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49a84dcc6a42be"/>
  </p:sldMasterIdLst>
  <p:sldIdLst>
    <p:sldId xmlns:r="http://schemas.openxmlformats.org/officeDocument/2006/relationships" id="256" r:id="R847e2adbe15549ea"/>
    <p:sldId xmlns:r="http://schemas.openxmlformats.org/officeDocument/2006/relationships" id="257" r:id="R90cc070457a345ab"/>
    <p:sldId xmlns:r="http://schemas.openxmlformats.org/officeDocument/2006/relationships" id="258" r:id="Rd132035a1aff412e"/>
    <p:sldId xmlns:r="http://schemas.openxmlformats.org/officeDocument/2006/relationships" id="259" r:id="Rf68c4fde55044340"/>
    <p:sldId xmlns:r="http://schemas.openxmlformats.org/officeDocument/2006/relationships" id="260" r:id="Rb87e037dcbd44b5c"/>
    <p:sldId xmlns:r="http://schemas.openxmlformats.org/officeDocument/2006/relationships" id="261" r:id="R838afb410461487b"/>
    <p:sldId xmlns:r="http://schemas.openxmlformats.org/officeDocument/2006/relationships" id="262" r:id="Rf55d757c16fe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9a84dcc6a42be" /><Relationship Type="http://schemas.openxmlformats.org/officeDocument/2006/relationships/slide" Target="/ppt/slides/slide1.xml" Id="R847e2adbe15549ea" /><Relationship Type="http://schemas.openxmlformats.org/officeDocument/2006/relationships/slide" Target="/ppt/slides/slide2.xml" Id="R90cc070457a345ab" /><Relationship Type="http://schemas.openxmlformats.org/officeDocument/2006/relationships/slide" Target="/ppt/slides/slide3.xml" Id="Rd132035a1aff412e" /><Relationship Type="http://schemas.openxmlformats.org/officeDocument/2006/relationships/slide" Target="/ppt/slides/slide4.xml" Id="Rf68c4fde55044340" /><Relationship Type="http://schemas.openxmlformats.org/officeDocument/2006/relationships/slide" Target="/ppt/slides/slide5.xml" Id="Rb87e037dcbd44b5c" /><Relationship Type="http://schemas.openxmlformats.org/officeDocument/2006/relationships/slide" Target="/ppt/slides/slide6.xml" Id="R838afb410461487b" /><Relationship Type="http://schemas.openxmlformats.org/officeDocument/2006/relationships/slide" Target="/ppt/slides/slide7.xml" Id="Rf55d757c16fe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7c7415a1046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080179a02455e" /><Relationship Type="http://schemas.openxmlformats.org/officeDocument/2006/relationships/theme" Target="/ppt/slideMasters/theme/theme1.xml" Id="R34e4919a674c4a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9080179a0245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3cbb71861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294fb89e9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4caf1f16b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5a04aa388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aee49facf45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d73978fdb40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62487c021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13 310 126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SINDLAND TØNNES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Galgebergveien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929 225 112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MELAST AS</a:t>
            </a:r>
          </a:p>
        </p:txBody>
      </p:sp>
    </p:spTree>
  </p:cSld>
  <p:clrMapOvr>
    <a:masterClrMapping xmlns:a="http://schemas.openxmlformats.org/drawingml/2006/main"/>
  </p:clrMapOvr>
</p:sld>
</file>