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c8fbcacadc4c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de1eb10a1049ae"/>
  </p:sldMasterIdLst>
  <p:sldIdLst>
    <p:sldId xmlns:r="http://schemas.openxmlformats.org/officeDocument/2006/relationships" id="256" r:id="R9cf3bece73a14726"/>
    <p:sldId xmlns:r="http://schemas.openxmlformats.org/officeDocument/2006/relationships" id="257" r:id="Re40a81cb33004405"/>
    <p:sldId xmlns:r="http://schemas.openxmlformats.org/officeDocument/2006/relationships" id="258" r:id="R69114234e3024a29"/>
    <p:sldId xmlns:r="http://schemas.openxmlformats.org/officeDocument/2006/relationships" id="259" r:id="R50e311ac826e4d0f"/>
    <p:sldId xmlns:r="http://schemas.openxmlformats.org/officeDocument/2006/relationships" id="260" r:id="Rd6d5d39a8416441a"/>
    <p:sldId xmlns:r="http://schemas.openxmlformats.org/officeDocument/2006/relationships" id="261" r:id="Rf5638bf00b4844d0"/>
    <p:sldId xmlns:r="http://schemas.openxmlformats.org/officeDocument/2006/relationships" id="262" r:id="Rd73213ef36ba46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e1eb10a1049ae" /><Relationship Type="http://schemas.openxmlformats.org/officeDocument/2006/relationships/slide" Target="/ppt/slides/slide1.xml" Id="R9cf3bece73a14726" /><Relationship Type="http://schemas.openxmlformats.org/officeDocument/2006/relationships/slide" Target="/ppt/slides/slide2.xml" Id="Re40a81cb33004405" /><Relationship Type="http://schemas.openxmlformats.org/officeDocument/2006/relationships/slide" Target="/ppt/slides/slide3.xml" Id="R69114234e3024a29" /><Relationship Type="http://schemas.openxmlformats.org/officeDocument/2006/relationships/slide" Target="/ppt/slides/slide4.xml" Id="R50e311ac826e4d0f" /><Relationship Type="http://schemas.openxmlformats.org/officeDocument/2006/relationships/slide" Target="/ppt/slides/slide5.xml" Id="Rd6d5d39a8416441a" /><Relationship Type="http://schemas.openxmlformats.org/officeDocument/2006/relationships/slide" Target="/ppt/slides/slide6.xml" Id="Rf5638bf00b4844d0" /><Relationship Type="http://schemas.openxmlformats.org/officeDocument/2006/relationships/slide" Target="/ppt/slides/slide7.xml" Id="Rd73213ef36ba46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9765767ff4f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2a51db86e4061" /><Relationship Type="http://schemas.openxmlformats.org/officeDocument/2006/relationships/theme" Target="/ppt/slideMasters/theme/theme1.xml" Id="R473a409aa6744a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22a51db86e40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a20932f6546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9fe25a7ff46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feca3be5b41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9e9b0fd9d43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40d83652846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8fc02a79246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64d145b4749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BALLAND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BALLAND KEVIN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Kevin Balland, Balandsneset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929 207 513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BALLAND HOLDING AS</a:t>
            </a:r>
          </a:p>
        </p:txBody>
      </p:sp>
    </p:spTree>
  </p:cSld>
  <p:clrMapOvr>
    <a:masterClrMapping xmlns:a="http://schemas.openxmlformats.org/drawingml/2006/main"/>
  </p:clrMapOvr>
</p:sld>
</file>