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ff981edafc4e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5b9a6718544228"/>
  </p:sldMasterIdLst>
  <p:sldIdLst>
    <p:sldId xmlns:r="http://schemas.openxmlformats.org/officeDocument/2006/relationships" id="256" r:id="R0ab11c242f80491d"/>
    <p:sldId xmlns:r="http://schemas.openxmlformats.org/officeDocument/2006/relationships" id="257" r:id="Ra0616e8ade784edc"/>
    <p:sldId xmlns:r="http://schemas.openxmlformats.org/officeDocument/2006/relationships" id="258" r:id="R0502144c1f4e4944"/>
    <p:sldId xmlns:r="http://schemas.openxmlformats.org/officeDocument/2006/relationships" id="259" r:id="R4afa25c9ab3d4123"/>
    <p:sldId xmlns:r="http://schemas.openxmlformats.org/officeDocument/2006/relationships" id="260" r:id="R745fac22a5894813"/>
    <p:sldId xmlns:r="http://schemas.openxmlformats.org/officeDocument/2006/relationships" id="261" r:id="R30f6d5db974b4e55"/>
    <p:sldId xmlns:r="http://schemas.openxmlformats.org/officeDocument/2006/relationships" id="262" r:id="R665c12db25e349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b9a6718544228" /><Relationship Type="http://schemas.openxmlformats.org/officeDocument/2006/relationships/slide" Target="/ppt/slides/slide1.xml" Id="R0ab11c242f80491d" /><Relationship Type="http://schemas.openxmlformats.org/officeDocument/2006/relationships/slide" Target="/ppt/slides/slide2.xml" Id="Ra0616e8ade784edc" /><Relationship Type="http://schemas.openxmlformats.org/officeDocument/2006/relationships/slide" Target="/ppt/slides/slide3.xml" Id="R0502144c1f4e4944" /><Relationship Type="http://schemas.openxmlformats.org/officeDocument/2006/relationships/slide" Target="/ppt/slides/slide4.xml" Id="R4afa25c9ab3d4123" /><Relationship Type="http://schemas.openxmlformats.org/officeDocument/2006/relationships/slide" Target="/ppt/slides/slide5.xml" Id="R745fac22a5894813" /><Relationship Type="http://schemas.openxmlformats.org/officeDocument/2006/relationships/slide" Target="/ppt/slides/slide6.xml" Id="R30f6d5db974b4e55" /><Relationship Type="http://schemas.openxmlformats.org/officeDocument/2006/relationships/slide" Target="/ppt/slides/slide7.xml" Id="R665c12db25e349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9b0228f7a4a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310afdf6446aa" /><Relationship Type="http://schemas.openxmlformats.org/officeDocument/2006/relationships/theme" Target="/ppt/slideMasters/theme/theme1.xml" Id="Re40d1e6e2842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8310afdf6446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7842abd314d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ea4ec07014d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d7fa0934e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54660377e4a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727183ccb46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f6d4ed2f047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f506f3b0d4e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 MANAGEMENT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3 367 049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4 166 836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4 509 771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KONEV SERGEY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929 204 271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 MANAGEMENT AS</a:t>
            </a:r>
          </a:p>
        </p:txBody>
      </p:sp>
    </p:spTree>
  </p:cSld>
  <p:clrMapOvr>
    <a:masterClrMapping xmlns:a="http://schemas.openxmlformats.org/drawingml/2006/main"/>
  </p:clrMapOvr>
</p:sld>
</file>